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40" r:id="rId1"/>
  </p:sldMasterIdLst>
  <p:notesMasterIdLst>
    <p:notesMasterId r:id="rId21"/>
  </p:notesMasterIdLst>
  <p:handoutMasterIdLst>
    <p:handoutMasterId r:id="rId22"/>
  </p:handoutMasterIdLst>
  <p:sldIdLst>
    <p:sldId id="298" r:id="rId2"/>
    <p:sldId id="285" r:id="rId3"/>
    <p:sldId id="299" r:id="rId4"/>
    <p:sldId id="274" r:id="rId5"/>
    <p:sldId id="303" r:id="rId6"/>
    <p:sldId id="311" r:id="rId7"/>
    <p:sldId id="312" r:id="rId8"/>
    <p:sldId id="313" r:id="rId9"/>
    <p:sldId id="310" r:id="rId10"/>
    <p:sldId id="314" r:id="rId11"/>
    <p:sldId id="315" r:id="rId12"/>
    <p:sldId id="316" r:id="rId13"/>
    <p:sldId id="304" r:id="rId14"/>
    <p:sldId id="317" r:id="rId15"/>
    <p:sldId id="305" r:id="rId16"/>
    <p:sldId id="306" r:id="rId17"/>
    <p:sldId id="307" r:id="rId18"/>
    <p:sldId id="308" r:id="rId19"/>
    <p:sldId id="30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27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6" autoAdjust="0"/>
    <p:restoredTop sz="94694"/>
  </p:normalViewPr>
  <p:slideViewPr>
    <p:cSldViewPr snapToGrid="0" snapToObjects="1">
      <p:cViewPr varScale="1">
        <p:scale>
          <a:sx n="76" d="100"/>
          <a:sy n="76" d="100"/>
        </p:scale>
        <p:origin x="594"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a:extLst>
              <a:ext uri="{FF2B5EF4-FFF2-40B4-BE49-F238E27FC236}">
                <a16:creationId xmlns:a16="http://schemas.microsoft.com/office/drawing/2014/main" id="{1E5FF1B3-8F25-8E58-4BFA-0EB8A6E5E8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a:extLst>
              <a:ext uri="{FF2B5EF4-FFF2-40B4-BE49-F238E27FC236}">
                <a16:creationId xmlns:a16="http://schemas.microsoft.com/office/drawing/2014/main" id="{70A23DBB-8436-AA6A-5BB3-596A54770AD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0C8B23-8598-8048-98D2-77B1E720DCD8}" type="datetimeFigureOut">
              <a:rPr lang="tr-TR" smtClean="0"/>
              <a:t>20.01.2025</a:t>
            </a:fld>
            <a:endParaRPr lang="tr-TR"/>
          </a:p>
        </p:txBody>
      </p:sp>
      <p:sp>
        <p:nvSpPr>
          <p:cNvPr id="4" name="Alt Bilgi Yer Tutucusu 3">
            <a:extLst>
              <a:ext uri="{FF2B5EF4-FFF2-40B4-BE49-F238E27FC236}">
                <a16:creationId xmlns:a16="http://schemas.microsoft.com/office/drawing/2014/main" id="{25049CFA-2B2C-3239-B265-3C8BFD1E24C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5" name="Slayt Numarası Yer Tutucusu 4">
            <a:extLst>
              <a:ext uri="{FF2B5EF4-FFF2-40B4-BE49-F238E27FC236}">
                <a16:creationId xmlns:a16="http://schemas.microsoft.com/office/drawing/2014/main" id="{08243CB8-F62E-1476-EB99-46B88B7CE18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DF8DEA-B0DB-2F48-BAFC-F02721F1706D}" type="slidenum">
              <a:rPr lang="tr-TR" smtClean="0"/>
              <a:t>‹#›</a:t>
            </a:fld>
            <a:endParaRPr lang="tr-TR"/>
          </a:p>
        </p:txBody>
      </p:sp>
    </p:spTree>
    <p:extLst>
      <p:ext uri="{BB962C8B-B14F-4D97-AF65-F5344CB8AC3E}">
        <p14:creationId xmlns:p14="http://schemas.microsoft.com/office/powerpoint/2010/main" val="209931472"/>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08C551-22FF-4CB8-B8F2-5188D8B377D2}" type="datetimeFigureOut">
              <a:rPr lang="tr-TR" smtClean="0"/>
              <a:t>20.01.2025</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9A691B-61CC-4BE4-AE7E-A966C5B1D842}" type="slidenum">
              <a:rPr lang="tr-TR" smtClean="0"/>
              <a:t>‹#›</a:t>
            </a:fld>
            <a:endParaRPr lang="tr-TR"/>
          </a:p>
        </p:txBody>
      </p:sp>
    </p:spTree>
    <p:extLst>
      <p:ext uri="{BB962C8B-B14F-4D97-AF65-F5344CB8AC3E}">
        <p14:creationId xmlns:p14="http://schemas.microsoft.com/office/powerpoint/2010/main" val="3759912546"/>
      </p:ext>
    </p:extLst>
  </p:cSld>
  <p:clrMap bg1="lt1" tx1="dk1" bg2="lt2" tx2="dk2" accent1="accent1" accent2="accent2" accent3="accent3" accent4="accent4" accent5="accent5" accent6="accent6" hlink="hlink" folHlink="folHlink"/>
  <p:notesStyle>
    <a:lvl1pPr marL="0" algn="l" defTabSz="610088" rtl="0" eaLnBrk="1" latinLnBrk="0" hangingPunct="1">
      <a:defRPr sz="801" kern="1200">
        <a:solidFill>
          <a:schemeClr val="tx1"/>
        </a:solidFill>
        <a:latin typeface="+mn-lt"/>
        <a:ea typeface="+mn-ea"/>
        <a:cs typeface="+mn-cs"/>
      </a:defRPr>
    </a:lvl1pPr>
    <a:lvl2pPr marL="305044" algn="l" defTabSz="610088" rtl="0" eaLnBrk="1" latinLnBrk="0" hangingPunct="1">
      <a:defRPr sz="801" kern="1200">
        <a:solidFill>
          <a:schemeClr val="tx1"/>
        </a:solidFill>
        <a:latin typeface="+mn-lt"/>
        <a:ea typeface="+mn-ea"/>
        <a:cs typeface="+mn-cs"/>
      </a:defRPr>
    </a:lvl2pPr>
    <a:lvl3pPr marL="610088" algn="l" defTabSz="610088" rtl="0" eaLnBrk="1" latinLnBrk="0" hangingPunct="1">
      <a:defRPr sz="801" kern="1200">
        <a:solidFill>
          <a:schemeClr val="tx1"/>
        </a:solidFill>
        <a:latin typeface="+mn-lt"/>
        <a:ea typeface="+mn-ea"/>
        <a:cs typeface="+mn-cs"/>
      </a:defRPr>
    </a:lvl3pPr>
    <a:lvl4pPr marL="915132" algn="l" defTabSz="610088" rtl="0" eaLnBrk="1" latinLnBrk="0" hangingPunct="1">
      <a:defRPr sz="801" kern="1200">
        <a:solidFill>
          <a:schemeClr val="tx1"/>
        </a:solidFill>
        <a:latin typeface="+mn-lt"/>
        <a:ea typeface="+mn-ea"/>
        <a:cs typeface="+mn-cs"/>
      </a:defRPr>
    </a:lvl4pPr>
    <a:lvl5pPr marL="1220175" algn="l" defTabSz="610088" rtl="0" eaLnBrk="1" latinLnBrk="0" hangingPunct="1">
      <a:defRPr sz="801" kern="1200">
        <a:solidFill>
          <a:schemeClr val="tx1"/>
        </a:solidFill>
        <a:latin typeface="+mn-lt"/>
        <a:ea typeface="+mn-ea"/>
        <a:cs typeface="+mn-cs"/>
      </a:defRPr>
    </a:lvl5pPr>
    <a:lvl6pPr marL="1525219" algn="l" defTabSz="610088" rtl="0" eaLnBrk="1" latinLnBrk="0" hangingPunct="1">
      <a:defRPr sz="801" kern="1200">
        <a:solidFill>
          <a:schemeClr val="tx1"/>
        </a:solidFill>
        <a:latin typeface="+mn-lt"/>
        <a:ea typeface="+mn-ea"/>
        <a:cs typeface="+mn-cs"/>
      </a:defRPr>
    </a:lvl6pPr>
    <a:lvl7pPr marL="1830263" algn="l" defTabSz="610088" rtl="0" eaLnBrk="1" latinLnBrk="0" hangingPunct="1">
      <a:defRPr sz="801" kern="1200">
        <a:solidFill>
          <a:schemeClr val="tx1"/>
        </a:solidFill>
        <a:latin typeface="+mn-lt"/>
        <a:ea typeface="+mn-ea"/>
        <a:cs typeface="+mn-cs"/>
      </a:defRPr>
    </a:lvl7pPr>
    <a:lvl8pPr marL="2135307" algn="l" defTabSz="610088" rtl="0" eaLnBrk="1" latinLnBrk="0" hangingPunct="1">
      <a:defRPr sz="801" kern="1200">
        <a:solidFill>
          <a:schemeClr val="tx1"/>
        </a:solidFill>
        <a:latin typeface="+mn-lt"/>
        <a:ea typeface="+mn-ea"/>
        <a:cs typeface="+mn-cs"/>
      </a:defRPr>
    </a:lvl8pPr>
    <a:lvl9pPr marL="2440351" algn="l" defTabSz="610088" rtl="0" eaLnBrk="1" latinLnBrk="0" hangingPunct="1">
      <a:defRPr sz="80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749A691B-61CC-4BE4-AE7E-A966C5B1D842}" type="slidenum">
              <a:rPr lang="tr-TR" smtClean="0"/>
              <a:t>19</a:t>
            </a:fld>
            <a:endParaRPr lang="tr-TR"/>
          </a:p>
        </p:txBody>
      </p:sp>
    </p:spTree>
    <p:extLst>
      <p:ext uri="{BB962C8B-B14F-4D97-AF65-F5344CB8AC3E}">
        <p14:creationId xmlns:p14="http://schemas.microsoft.com/office/powerpoint/2010/main" val="26700811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aşlık Slaydı">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74A47F-A299-DF43-A839-C104F09B14F8}"/>
              </a:ext>
            </a:extLst>
          </p:cNvPr>
          <p:cNvPicPr>
            <a:picLocks noChangeAspect="1"/>
          </p:cNvPicPr>
          <p:nvPr userDrawn="1"/>
        </p:nvPicPr>
        <p:blipFill>
          <a:blip r:embed="rId2"/>
          <a:stretch>
            <a:fillRect/>
          </a:stretch>
        </p:blipFill>
        <p:spPr>
          <a:xfrm>
            <a:off x="5077238" y="781312"/>
            <a:ext cx="2037523" cy="1145473"/>
          </a:xfrm>
          <a:prstGeom prst="rect">
            <a:avLst/>
          </a:prstGeom>
        </p:spPr>
      </p:pic>
    </p:spTree>
    <p:extLst>
      <p:ext uri="{BB962C8B-B14F-4D97-AF65-F5344CB8AC3E}">
        <p14:creationId xmlns:p14="http://schemas.microsoft.com/office/powerpoint/2010/main" val="357362977"/>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ki İçerik">
    <p:spTree>
      <p:nvGrpSpPr>
        <p:cNvPr id="1" name=""/>
        <p:cNvGrpSpPr/>
        <p:nvPr/>
      </p:nvGrpSpPr>
      <p:grpSpPr>
        <a:xfrm>
          <a:off x="0" y="0"/>
          <a:ext cx="0" cy="0"/>
          <a:chOff x="0" y="0"/>
          <a:chExt cx="0" cy="0"/>
        </a:xfrm>
      </p:grpSpPr>
      <p:sp>
        <p:nvSpPr>
          <p:cNvPr id="9" name="Serbest Form: Şekil 12">
            <a:extLst>
              <a:ext uri="{FF2B5EF4-FFF2-40B4-BE49-F238E27FC236}">
                <a16:creationId xmlns:a16="http://schemas.microsoft.com/office/drawing/2014/main" id="{248D3615-3F51-DDA0-300A-8B54E9526CEC}"/>
              </a:ext>
            </a:extLst>
          </p:cNvPr>
          <p:cNvSpPr/>
          <p:nvPr userDrawn="1"/>
        </p:nvSpPr>
        <p:spPr>
          <a:xfrm>
            <a:off x="7474621" y="474917"/>
            <a:ext cx="4926227" cy="511047"/>
          </a:xfrm>
          <a:custGeom>
            <a:avLst/>
            <a:gdLst>
              <a:gd name="connsiteX0" fmla="*/ 137921 w 4038600"/>
              <a:gd name="connsiteY0" fmla="*/ 0 h 511047"/>
              <a:gd name="connsiteX1" fmla="*/ 4038600 w 4038600"/>
              <a:gd name="connsiteY1" fmla="*/ 0 h 511047"/>
              <a:gd name="connsiteX2" fmla="*/ 4038600 w 4038600"/>
              <a:gd name="connsiteY2" fmla="*/ 511047 h 511047"/>
              <a:gd name="connsiteX3" fmla="*/ 137921 w 4038600"/>
              <a:gd name="connsiteY3" fmla="*/ 511047 h 511047"/>
              <a:gd name="connsiteX4" fmla="*/ 0 w 4038600"/>
              <a:gd name="connsiteY4" fmla="*/ 255524 h 511047"/>
              <a:gd name="connsiteX5" fmla="*/ 137921 w 4038600"/>
              <a:gd name="connsiteY5" fmla="*/ 0 h 5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8600" h="511047">
                <a:moveTo>
                  <a:pt x="137921" y="0"/>
                </a:moveTo>
                <a:lnTo>
                  <a:pt x="4038600" y="0"/>
                </a:lnTo>
                <a:lnTo>
                  <a:pt x="4038600" y="511047"/>
                </a:lnTo>
                <a:lnTo>
                  <a:pt x="137921" y="511047"/>
                </a:lnTo>
                <a:lnTo>
                  <a:pt x="0" y="255524"/>
                </a:lnTo>
                <a:lnTo>
                  <a:pt x="137921" y="0"/>
                </a:lnTo>
                <a:close/>
              </a:path>
            </a:pathLst>
          </a:custGeom>
          <a:solidFill>
            <a:srgbClr val="01285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r-TR" dirty="0"/>
          </a:p>
        </p:txBody>
      </p:sp>
      <p:pic>
        <p:nvPicPr>
          <p:cNvPr id="3" name="Picture 2">
            <a:extLst>
              <a:ext uri="{FF2B5EF4-FFF2-40B4-BE49-F238E27FC236}">
                <a16:creationId xmlns:a16="http://schemas.microsoft.com/office/drawing/2014/main" id="{7A5E1486-EEE5-8693-C1E0-ACEC5AFA306D}"/>
              </a:ext>
            </a:extLst>
          </p:cNvPr>
          <p:cNvPicPr>
            <a:picLocks noChangeAspect="1"/>
          </p:cNvPicPr>
          <p:nvPr userDrawn="1"/>
        </p:nvPicPr>
        <p:blipFill>
          <a:blip r:embed="rId2"/>
          <a:stretch>
            <a:fillRect/>
          </a:stretch>
        </p:blipFill>
        <p:spPr>
          <a:xfrm>
            <a:off x="352837" y="337905"/>
            <a:ext cx="1396449" cy="785068"/>
          </a:xfrm>
          <a:prstGeom prst="rect">
            <a:avLst/>
          </a:prstGeom>
        </p:spPr>
      </p:pic>
    </p:spTree>
    <p:extLst>
      <p:ext uri="{BB962C8B-B14F-4D97-AF65-F5344CB8AC3E}">
        <p14:creationId xmlns:p14="http://schemas.microsoft.com/office/powerpoint/2010/main" val="3581235131"/>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key Başlık ve Metin">
    <p:spTree>
      <p:nvGrpSpPr>
        <p:cNvPr id="1" name=""/>
        <p:cNvGrpSpPr/>
        <p:nvPr/>
      </p:nvGrpSpPr>
      <p:grpSpPr>
        <a:xfrm>
          <a:off x="0" y="0"/>
          <a:ext cx="0" cy="0"/>
          <a:chOff x="0" y="0"/>
          <a:chExt cx="0" cy="0"/>
        </a:xfrm>
      </p:grpSpPr>
      <p:sp>
        <p:nvSpPr>
          <p:cNvPr id="8" name="Serbest Form: Şekil 12">
            <a:extLst>
              <a:ext uri="{FF2B5EF4-FFF2-40B4-BE49-F238E27FC236}">
                <a16:creationId xmlns:a16="http://schemas.microsoft.com/office/drawing/2014/main" id="{DBF10744-F389-0340-3BC7-35F3D211563F}"/>
              </a:ext>
            </a:extLst>
          </p:cNvPr>
          <p:cNvSpPr/>
          <p:nvPr userDrawn="1"/>
        </p:nvSpPr>
        <p:spPr>
          <a:xfrm>
            <a:off x="7474621" y="474917"/>
            <a:ext cx="4926227" cy="511047"/>
          </a:xfrm>
          <a:custGeom>
            <a:avLst/>
            <a:gdLst>
              <a:gd name="connsiteX0" fmla="*/ 137921 w 4038600"/>
              <a:gd name="connsiteY0" fmla="*/ 0 h 511047"/>
              <a:gd name="connsiteX1" fmla="*/ 4038600 w 4038600"/>
              <a:gd name="connsiteY1" fmla="*/ 0 h 511047"/>
              <a:gd name="connsiteX2" fmla="*/ 4038600 w 4038600"/>
              <a:gd name="connsiteY2" fmla="*/ 511047 h 511047"/>
              <a:gd name="connsiteX3" fmla="*/ 137921 w 4038600"/>
              <a:gd name="connsiteY3" fmla="*/ 511047 h 511047"/>
              <a:gd name="connsiteX4" fmla="*/ 0 w 4038600"/>
              <a:gd name="connsiteY4" fmla="*/ 255524 h 511047"/>
              <a:gd name="connsiteX5" fmla="*/ 137921 w 4038600"/>
              <a:gd name="connsiteY5" fmla="*/ 0 h 5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8600" h="511047">
                <a:moveTo>
                  <a:pt x="137921" y="0"/>
                </a:moveTo>
                <a:lnTo>
                  <a:pt x="4038600" y="0"/>
                </a:lnTo>
                <a:lnTo>
                  <a:pt x="4038600" y="511047"/>
                </a:lnTo>
                <a:lnTo>
                  <a:pt x="137921" y="511047"/>
                </a:lnTo>
                <a:lnTo>
                  <a:pt x="0" y="255524"/>
                </a:lnTo>
                <a:lnTo>
                  <a:pt x="137921" y="0"/>
                </a:lnTo>
                <a:close/>
              </a:path>
            </a:pathLst>
          </a:custGeom>
          <a:solidFill>
            <a:srgbClr val="01285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r-TR" dirty="0"/>
          </a:p>
        </p:txBody>
      </p:sp>
      <p:pic>
        <p:nvPicPr>
          <p:cNvPr id="3" name="Picture 2">
            <a:extLst>
              <a:ext uri="{FF2B5EF4-FFF2-40B4-BE49-F238E27FC236}">
                <a16:creationId xmlns:a16="http://schemas.microsoft.com/office/drawing/2014/main" id="{726B8AE1-698D-7C6C-031B-6C777DA6ABA2}"/>
              </a:ext>
            </a:extLst>
          </p:cNvPr>
          <p:cNvPicPr>
            <a:picLocks noChangeAspect="1"/>
          </p:cNvPicPr>
          <p:nvPr userDrawn="1"/>
        </p:nvPicPr>
        <p:blipFill>
          <a:blip r:embed="rId2"/>
          <a:stretch>
            <a:fillRect/>
          </a:stretch>
        </p:blipFill>
        <p:spPr>
          <a:xfrm>
            <a:off x="352837" y="337905"/>
            <a:ext cx="1396449" cy="785068"/>
          </a:xfrm>
          <a:prstGeom prst="rect">
            <a:avLst/>
          </a:prstGeom>
        </p:spPr>
      </p:pic>
    </p:spTree>
    <p:extLst>
      <p:ext uri="{BB962C8B-B14F-4D97-AF65-F5344CB8AC3E}">
        <p14:creationId xmlns:p14="http://schemas.microsoft.com/office/powerpoint/2010/main" val="453285668"/>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Yalnızca Başlık">
    <p:spTree>
      <p:nvGrpSpPr>
        <p:cNvPr id="1" name=""/>
        <p:cNvGrpSpPr/>
        <p:nvPr/>
      </p:nvGrpSpPr>
      <p:grpSpPr>
        <a:xfrm>
          <a:off x="0" y="0"/>
          <a:ext cx="0" cy="0"/>
          <a:chOff x="0" y="0"/>
          <a:chExt cx="0" cy="0"/>
        </a:xfrm>
      </p:grpSpPr>
      <p:sp>
        <p:nvSpPr>
          <p:cNvPr id="7" name="Serbest Form: Şekil 12">
            <a:extLst>
              <a:ext uri="{FF2B5EF4-FFF2-40B4-BE49-F238E27FC236}">
                <a16:creationId xmlns:a16="http://schemas.microsoft.com/office/drawing/2014/main" id="{A430380A-12CA-A86A-A583-C2449C2B4493}"/>
              </a:ext>
            </a:extLst>
          </p:cNvPr>
          <p:cNvSpPr/>
          <p:nvPr userDrawn="1"/>
        </p:nvSpPr>
        <p:spPr>
          <a:xfrm>
            <a:off x="7474621" y="474917"/>
            <a:ext cx="4926227" cy="511047"/>
          </a:xfrm>
          <a:custGeom>
            <a:avLst/>
            <a:gdLst>
              <a:gd name="connsiteX0" fmla="*/ 137921 w 4038600"/>
              <a:gd name="connsiteY0" fmla="*/ 0 h 511047"/>
              <a:gd name="connsiteX1" fmla="*/ 4038600 w 4038600"/>
              <a:gd name="connsiteY1" fmla="*/ 0 h 511047"/>
              <a:gd name="connsiteX2" fmla="*/ 4038600 w 4038600"/>
              <a:gd name="connsiteY2" fmla="*/ 511047 h 511047"/>
              <a:gd name="connsiteX3" fmla="*/ 137921 w 4038600"/>
              <a:gd name="connsiteY3" fmla="*/ 511047 h 511047"/>
              <a:gd name="connsiteX4" fmla="*/ 0 w 4038600"/>
              <a:gd name="connsiteY4" fmla="*/ 255524 h 511047"/>
              <a:gd name="connsiteX5" fmla="*/ 137921 w 4038600"/>
              <a:gd name="connsiteY5" fmla="*/ 0 h 5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8600" h="511047">
                <a:moveTo>
                  <a:pt x="137921" y="0"/>
                </a:moveTo>
                <a:lnTo>
                  <a:pt x="4038600" y="0"/>
                </a:lnTo>
                <a:lnTo>
                  <a:pt x="4038600" y="511047"/>
                </a:lnTo>
                <a:lnTo>
                  <a:pt x="137921" y="511047"/>
                </a:lnTo>
                <a:lnTo>
                  <a:pt x="0" y="255524"/>
                </a:lnTo>
                <a:lnTo>
                  <a:pt x="137921" y="0"/>
                </a:lnTo>
                <a:close/>
              </a:path>
            </a:pathLst>
          </a:custGeom>
          <a:solidFill>
            <a:srgbClr val="01285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r-TR" dirty="0"/>
          </a:p>
        </p:txBody>
      </p:sp>
      <p:pic>
        <p:nvPicPr>
          <p:cNvPr id="3" name="Picture 2">
            <a:extLst>
              <a:ext uri="{FF2B5EF4-FFF2-40B4-BE49-F238E27FC236}">
                <a16:creationId xmlns:a16="http://schemas.microsoft.com/office/drawing/2014/main" id="{C5022C0E-BE2C-B3FC-347F-19994F0A4C2B}"/>
              </a:ext>
            </a:extLst>
          </p:cNvPr>
          <p:cNvPicPr>
            <a:picLocks noChangeAspect="1"/>
          </p:cNvPicPr>
          <p:nvPr userDrawn="1"/>
        </p:nvPicPr>
        <p:blipFill>
          <a:blip r:embed="rId2"/>
          <a:stretch>
            <a:fillRect/>
          </a:stretch>
        </p:blipFill>
        <p:spPr>
          <a:xfrm>
            <a:off x="352837" y="337905"/>
            <a:ext cx="1396449" cy="785068"/>
          </a:xfrm>
          <a:prstGeom prst="rect">
            <a:avLst/>
          </a:prstGeom>
        </p:spPr>
      </p:pic>
    </p:spTree>
    <p:extLst>
      <p:ext uri="{BB962C8B-B14F-4D97-AF65-F5344CB8AC3E}">
        <p14:creationId xmlns:p14="http://schemas.microsoft.com/office/powerpoint/2010/main" val="32120604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6" name="Serbest Form: Şekil 12">
            <a:extLst>
              <a:ext uri="{FF2B5EF4-FFF2-40B4-BE49-F238E27FC236}">
                <a16:creationId xmlns:a16="http://schemas.microsoft.com/office/drawing/2014/main" id="{57AE21E1-8BBC-B9D8-9C55-81A29697894B}"/>
              </a:ext>
            </a:extLst>
          </p:cNvPr>
          <p:cNvSpPr/>
          <p:nvPr userDrawn="1"/>
        </p:nvSpPr>
        <p:spPr>
          <a:xfrm>
            <a:off x="7474621" y="474917"/>
            <a:ext cx="4926227" cy="511047"/>
          </a:xfrm>
          <a:custGeom>
            <a:avLst/>
            <a:gdLst>
              <a:gd name="connsiteX0" fmla="*/ 137921 w 4038600"/>
              <a:gd name="connsiteY0" fmla="*/ 0 h 511047"/>
              <a:gd name="connsiteX1" fmla="*/ 4038600 w 4038600"/>
              <a:gd name="connsiteY1" fmla="*/ 0 h 511047"/>
              <a:gd name="connsiteX2" fmla="*/ 4038600 w 4038600"/>
              <a:gd name="connsiteY2" fmla="*/ 511047 h 511047"/>
              <a:gd name="connsiteX3" fmla="*/ 137921 w 4038600"/>
              <a:gd name="connsiteY3" fmla="*/ 511047 h 511047"/>
              <a:gd name="connsiteX4" fmla="*/ 0 w 4038600"/>
              <a:gd name="connsiteY4" fmla="*/ 255524 h 511047"/>
              <a:gd name="connsiteX5" fmla="*/ 137921 w 4038600"/>
              <a:gd name="connsiteY5" fmla="*/ 0 h 5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8600" h="511047">
                <a:moveTo>
                  <a:pt x="137921" y="0"/>
                </a:moveTo>
                <a:lnTo>
                  <a:pt x="4038600" y="0"/>
                </a:lnTo>
                <a:lnTo>
                  <a:pt x="4038600" y="511047"/>
                </a:lnTo>
                <a:lnTo>
                  <a:pt x="137921" y="511047"/>
                </a:lnTo>
                <a:lnTo>
                  <a:pt x="0" y="255524"/>
                </a:lnTo>
                <a:lnTo>
                  <a:pt x="137921" y="0"/>
                </a:lnTo>
                <a:close/>
              </a:path>
            </a:pathLst>
          </a:custGeom>
          <a:solidFill>
            <a:srgbClr val="01285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r-TR" dirty="0"/>
          </a:p>
        </p:txBody>
      </p:sp>
      <p:pic>
        <p:nvPicPr>
          <p:cNvPr id="3" name="Picture 2">
            <a:extLst>
              <a:ext uri="{FF2B5EF4-FFF2-40B4-BE49-F238E27FC236}">
                <a16:creationId xmlns:a16="http://schemas.microsoft.com/office/drawing/2014/main" id="{9000E3A3-59A2-9E31-012C-BE3BC5BE01FC}"/>
              </a:ext>
            </a:extLst>
          </p:cNvPr>
          <p:cNvPicPr>
            <a:picLocks noChangeAspect="1"/>
          </p:cNvPicPr>
          <p:nvPr userDrawn="1"/>
        </p:nvPicPr>
        <p:blipFill>
          <a:blip r:embed="rId2"/>
          <a:stretch>
            <a:fillRect/>
          </a:stretch>
        </p:blipFill>
        <p:spPr>
          <a:xfrm>
            <a:off x="352837" y="337905"/>
            <a:ext cx="1396449" cy="785068"/>
          </a:xfrm>
          <a:prstGeom prst="rect">
            <a:avLst/>
          </a:prstGeom>
        </p:spPr>
      </p:pic>
    </p:spTree>
    <p:extLst>
      <p:ext uri="{BB962C8B-B14F-4D97-AF65-F5344CB8AC3E}">
        <p14:creationId xmlns:p14="http://schemas.microsoft.com/office/powerpoint/2010/main" val="352530703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aşlıklı İçerik">
    <p:spTree>
      <p:nvGrpSpPr>
        <p:cNvPr id="1" name=""/>
        <p:cNvGrpSpPr/>
        <p:nvPr/>
      </p:nvGrpSpPr>
      <p:grpSpPr>
        <a:xfrm>
          <a:off x="0" y="0"/>
          <a:ext cx="0" cy="0"/>
          <a:chOff x="0" y="0"/>
          <a:chExt cx="0" cy="0"/>
        </a:xfrm>
      </p:grpSpPr>
      <p:sp>
        <p:nvSpPr>
          <p:cNvPr id="9" name="Serbest Form: Şekil 12">
            <a:extLst>
              <a:ext uri="{FF2B5EF4-FFF2-40B4-BE49-F238E27FC236}">
                <a16:creationId xmlns:a16="http://schemas.microsoft.com/office/drawing/2014/main" id="{6B48B561-3DCA-064F-76D5-189BBDB9E0AD}"/>
              </a:ext>
            </a:extLst>
          </p:cNvPr>
          <p:cNvSpPr/>
          <p:nvPr userDrawn="1"/>
        </p:nvSpPr>
        <p:spPr>
          <a:xfrm>
            <a:off x="7474621" y="474917"/>
            <a:ext cx="4926227" cy="511047"/>
          </a:xfrm>
          <a:custGeom>
            <a:avLst/>
            <a:gdLst>
              <a:gd name="connsiteX0" fmla="*/ 137921 w 4038600"/>
              <a:gd name="connsiteY0" fmla="*/ 0 h 511047"/>
              <a:gd name="connsiteX1" fmla="*/ 4038600 w 4038600"/>
              <a:gd name="connsiteY1" fmla="*/ 0 h 511047"/>
              <a:gd name="connsiteX2" fmla="*/ 4038600 w 4038600"/>
              <a:gd name="connsiteY2" fmla="*/ 511047 h 511047"/>
              <a:gd name="connsiteX3" fmla="*/ 137921 w 4038600"/>
              <a:gd name="connsiteY3" fmla="*/ 511047 h 511047"/>
              <a:gd name="connsiteX4" fmla="*/ 0 w 4038600"/>
              <a:gd name="connsiteY4" fmla="*/ 255524 h 511047"/>
              <a:gd name="connsiteX5" fmla="*/ 137921 w 4038600"/>
              <a:gd name="connsiteY5" fmla="*/ 0 h 5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8600" h="511047">
                <a:moveTo>
                  <a:pt x="137921" y="0"/>
                </a:moveTo>
                <a:lnTo>
                  <a:pt x="4038600" y="0"/>
                </a:lnTo>
                <a:lnTo>
                  <a:pt x="4038600" y="511047"/>
                </a:lnTo>
                <a:lnTo>
                  <a:pt x="137921" y="511047"/>
                </a:lnTo>
                <a:lnTo>
                  <a:pt x="0" y="255524"/>
                </a:lnTo>
                <a:lnTo>
                  <a:pt x="137921" y="0"/>
                </a:lnTo>
                <a:close/>
              </a:path>
            </a:pathLst>
          </a:custGeom>
          <a:solidFill>
            <a:srgbClr val="01285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tr-TR" dirty="0"/>
          </a:p>
        </p:txBody>
      </p:sp>
      <p:pic>
        <p:nvPicPr>
          <p:cNvPr id="3" name="Picture 2">
            <a:extLst>
              <a:ext uri="{FF2B5EF4-FFF2-40B4-BE49-F238E27FC236}">
                <a16:creationId xmlns:a16="http://schemas.microsoft.com/office/drawing/2014/main" id="{72890A2D-C58B-F9FA-DB75-7B853F29061E}"/>
              </a:ext>
            </a:extLst>
          </p:cNvPr>
          <p:cNvPicPr>
            <a:picLocks noChangeAspect="1"/>
          </p:cNvPicPr>
          <p:nvPr userDrawn="1"/>
        </p:nvPicPr>
        <p:blipFill>
          <a:blip r:embed="rId2"/>
          <a:stretch>
            <a:fillRect/>
          </a:stretch>
        </p:blipFill>
        <p:spPr>
          <a:xfrm>
            <a:off x="352837" y="337905"/>
            <a:ext cx="1396449" cy="785068"/>
          </a:xfrm>
          <a:prstGeom prst="rect">
            <a:avLst/>
          </a:prstGeom>
        </p:spPr>
      </p:pic>
    </p:spTree>
    <p:extLst>
      <p:ext uri="{BB962C8B-B14F-4D97-AF65-F5344CB8AC3E}">
        <p14:creationId xmlns:p14="http://schemas.microsoft.com/office/powerpoint/2010/main" val="838152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aşlıklı Resi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AB56F4-AD76-6F23-90D0-2E430401ABD0}"/>
              </a:ext>
            </a:extLst>
          </p:cNvPr>
          <p:cNvPicPr>
            <a:picLocks noChangeAspect="1"/>
          </p:cNvPicPr>
          <p:nvPr userDrawn="1"/>
        </p:nvPicPr>
        <p:blipFill>
          <a:blip r:embed="rId2"/>
          <a:stretch>
            <a:fillRect/>
          </a:stretch>
        </p:blipFill>
        <p:spPr>
          <a:xfrm>
            <a:off x="5077238" y="781312"/>
            <a:ext cx="2037523" cy="1145473"/>
          </a:xfrm>
          <a:prstGeom prst="rect">
            <a:avLst/>
          </a:prstGeom>
        </p:spPr>
      </p:pic>
    </p:spTree>
    <p:extLst>
      <p:ext uri="{BB962C8B-B14F-4D97-AF65-F5344CB8AC3E}">
        <p14:creationId xmlns:p14="http://schemas.microsoft.com/office/powerpoint/2010/main" val="42221360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Resim 6">
            <a:extLst>
              <a:ext uri="{FF2B5EF4-FFF2-40B4-BE49-F238E27FC236}">
                <a16:creationId xmlns:a16="http://schemas.microsoft.com/office/drawing/2014/main" id="{3335444E-53CF-0493-F065-253DE939741F}"/>
              </a:ext>
            </a:extLst>
          </p:cNvPr>
          <p:cNvPicPr>
            <a:picLocks noChangeAspect="1"/>
          </p:cNvPicPr>
          <p:nvPr userDrawn="1"/>
        </p:nvPicPr>
        <p:blipFill>
          <a:blip r:embed="rId9"/>
          <a:stretch>
            <a:fillRect/>
          </a:stretch>
        </p:blipFill>
        <p:spPr>
          <a:xfrm>
            <a:off x="794" y="1"/>
            <a:ext cx="12191206" cy="6858447"/>
          </a:xfrm>
          <a:prstGeom prst="rect">
            <a:avLst/>
          </a:prstGeom>
        </p:spPr>
      </p:pic>
    </p:spTree>
    <p:extLst>
      <p:ext uri="{BB962C8B-B14F-4D97-AF65-F5344CB8AC3E}">
        <p14:creationId xmlns:p14="http://schemas.microsoft.com/office/powerpoint/2010/main" val="3995178303"/>
      </p:ext>
    </p:extLst>
  </p:cSld>
  <p:clrMap bg1="lt1" tx1="dk1" bg2="lt2" tx2="dk2" accent1="accent1" accent2="accent2" accent3="accent3" accent4="accent4" accent5="accent5" accent6="accent6" hlink="hlink" folHlink="folHlink"/>
  <p:sldLayoutIdLst>
    <p:sldLayoutId id="2147484141" r:id="rId1"/>
    <p:sldLayoutId id="2147484144" r:id="rId2"/>
    <p:sldLayoutId id="2147484151" r:id="rId3"/>
    <p:sldLayoutId id="2147484146" r:id="rId4"/>
    <p:sldLayoutId id="2147484147" r:id="rId5"/>
    <p:sldLayoutId id="2147484148" r:id="rId6"/>
    <p:sldLayoutId id="2147484149"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53EF0E96-9262-B578-FD5E-849D180DD9E7}"/>
              </a:ext>
            </a:extLst>
          </p:cNvPr>
          <p:cNvSpPr txBox="1"/>
          <p:nvPr/>
        </p:nvSpPr>
        <p:spPr>
          <a:xfrm>
            <a:off x="2048256" y="2571708"/>
            <a:ext cx="8010144" cy="861774"/>
          </a:xfrm>
          <a:prstGeom prst="rect">
            <a:avLst/>
          </a:prstGeom>
          <a:noFill/>
        </p:spPr>
        <p:txBody>
          <a:bodyPr wrap="square" rtlCol="0" anchor="ctr">
            <a:spAutoFit/>
          </a:bodyPr>
          <a:lstStyle/>
          <a:p>
            <a:pPr algn="ctr"/>
            <a:r>
              <a:rPr lang="en-US" sz="5000" b="1" dirty="0" err="1">
                <a:solidFill>
                  <a:srgbClr val="012855"/>
                </a:solidFill>
                <a:latin typeface="Helvetica" pitchFamily="2" charset="0"/>
              </a:rPr>
              <a:t>Proje</a:t>
            </a:r>
            <a:r>
              <a:rPr lang="en-US" sz="5000" b="1" dirty="0">
                <a:solidFill>
                  <a:srgbClr val="012855"/>
                </a:solidFill>
                <a:latin typeface="Helvetica" pitchFamily="2" charset="0"/>
              </a:rPr>
              <a:t> </a:t>
            </a:r>
            <a:r>
              <a:rPr lang="en-US" sz="5000" b="1" dirty="0" err="1">
                <a:solidFill>
                  <a:srgbClr val="012855"/>
                </a:solidFill>
                <a:latin typeface="Helvetica" pitchFamily="2" charset="0"/>
              </a:rPr>
              <a:t>Başlığı</a:t>
            </a:r>
            <a:endParaRPr lang="tr-TR" sz="5000" b="1" dirty="0">
              <a:solidFill>
                <a:srgbClr val="012855"/>
              </a:solidFill>
              <a:latin typeface="Helvetica" pitchFamily="2" charset="0"/>
            </a:endParaRPr>
          </a:p>
        </p:txBody>
      </p:sp>
      <p:sp>
        <p:nvSpPr>
          <p:cNvPr id="3" name="Metin kutusu 2">
            <a:extLst>
              <a:ext uri="{FF2B5EF4-FFF2-40B4-BE49-F238E27FC236}">
                <a16:creationId xmlns:a16="http://schemas.microsoft.com/office/drawing/2014/main" id="{7E6A8A9F-8EE3-0A8E-A6D4-55A941C78445}"/>
              </a:ext>
            </a:extLst>
          </p:cNvPr>
          <p:cNvSpPr txBox="1"/>
          <p:nvPr/>
        </p:nvSpPr>
        <p:spPr>
          <a:xfrm>
            <a:off x="4017017" y="6365524"/>
            <a:ext cx="4157965" cy="400110"/>
          </a:xfrm>
          <a:prstGeom prst="rect">
            <a:avLst/>
          </a:prstGeom>
          <a:noFill/>
        </p:spPr>
        <p:txBody>
          <a:bodyPr wrap="square" rtlCol="0" anchor="ctr">
            <a:spAutoFit/>
          </a:bodyPr>
          <a:lstStyle/>
          <a:p>
            <a:pPr algn="ctr"/>
            <a:r>
              <a:rPr lang="tr-TR" sz="2000" dirty="0">
                <a:solidFill>
                  <a:srgbClr val="012855"/>
                </a:solidFill>
                <a:latin typeface="Helvetica Light" panose="020B0403020202020204" pitchFamily="34" charset="0"/>
              </a:rPr>
              <a:t>??.??.202</a:t>
            </a:r>
            <a:r>
              <a:rPr lang="en-US" sz="2000" dirty="0">
                <a:solidFill>
                  <a:srgbClr val="012855"/>
                </a:solidFill>
                <a:latin typeface="Helvetica Light" panose="020B0403020202020204" pitchFamily="34" charset="0"/>
              </a:rPr>
              <a:t>5</a:t>
            </a:r>
            <a:endParaRPr lang="tr-TR" sz="2000" dirty="0">
              <a:solidFill>
                <a:srgbClr val="012855"/>
              </a:solidFill>
              <a:latin typeface="Helvetica Light" panose="020B0403020202020204" pitchFamily="34" charset="0"/>
            </a:endParaRPr>
          </a:p>
        </p:txBody>
      </p:sp>
      <p:sp>
        <p:nvSpPr>
          <p:cNvPr id="4" name="Metin kutusu 3">
            <a:extLst>
              <a:ext uri="{FF2B5EF4-FFF2-40B4-BE49-F238E27FC236}">
                <a16:creationId xmlns:a16="http://schemas.microsoft.com/office/drawing/2014/main" id="{76CC2FF8-8855-09C8-DA57-95A1C90806F5}"/>
              </a:ext>
            </a:extLst>
          </p:cNvPr>
          <p:cNvSpPr txBox="1"/>
          <p:nvPr/>
        </p:nvSpPr>
        <p:spPr>
          <a:xfrm>
            <a:off x="4186961" y="3595535"/>
            <a:ext cx="3732733" cy="2862322"/>
          </a:xfrm>
          <a:prstGeom prst="rect">
            <a:avLst/>
          </a:prstGeom>
          <a:noFill/>
        </p:spPr>
        <p:txBody>
          <a:bodyPr wrap="square" rtlCol="0" anchor="ctr">
            <a:spAutoFit/>
          </a:bodyPr>
          <a:lstStyle/>
          <a:p>
            <a:pPr algn="ctr"/>
            <a:r>
              <a:rPr lang="en-US" sz="2000" b="1" dirty="0" err="1">
                <a:solidFill>
                  <a:srgbClr val="012855"/>
                </a:solidFill>
                <a:latin typeface="Helvetica" pitchFamily="2" charset="0"/>
              </a:rPr>
              <a:t>Tez</a:t>
            </a:r>
            <a:r>
              <a:rPr lang="en-US" sz="2000" b="1" dirty="0">
                <a:solidFill>
                  <a:srgbClr val="012855"/>
                </a:solidFill>
                <a:latin typeface="Helvetica" pitchFamily="2" charset="0"/>
              </a:rPr>
              <a:t> </a:t>
            </a:r>
            <a:r>
              <a:rPr lang="en-US" sz="2000" b="1" dirty="0" err="1">
                <a:solidFill>
                  <a:srgbClr val="012855"/>
                </a:solidFill>
                <a:latin typeface="Helvetica" pitchFamily="2" charset="0"/>
              </a:rPr>
              <a:t>Danışmanı</a:t>
            </a:r>
            <a:r>
              <a:rPr lang="en-US" sz="2000" b="1" dirty="0">
                <a:solidFill>
                  <a:srgbClr val="012855"/>
                </a:solidFill>
                <a:latin typeface="Helvetica" pitchFamily="2" charset="0"/>
              </a:rPr>
              <a:t>:</a:t>
            </a:r>
          </a:p>
          <a:p>
            <a:pPr algn="ctr"/>
            <a:r>
              <a:rPr lang="en-US" sz="2000" b="1" dirty="0">
                <a:solidFill>
                  <a:srgbClr val="012855"/>
                </a:solidFill>
                <a:latin typeface="Helvetica" pitchFamily="2" charset="0"/>
              </a:rPr>
              <a:t> </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1</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1 Numara</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2</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2 </a:t>
            </a:r>
            <a:r>
              <a:rPr lang="en-US" sz="2000" b="1" dirty="0" err="1">
                <a:solidFill>
                  <a:srgbClr val="012855"/>
                </a:solidFill>
                <a:latin typeface="Helvetica" pitchFamily="2" charset="0"/>
              </a:rPr>
              <a:t>Numarası</a:t>
            </a:r>
            <a:endParaRPr lang="en-US" sz="2000" b="1" dirty="0">
              <a:solidFill>
                <a:srgbClr val="012855"/>
              </a:solidFill>
              <a:latin typeface="Helvetica" pitchFamily="2" charset="0"/>
            </a:endParaRP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3</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3 </a:t>
            </a:r>
            <a:r>
              <a:rPr lang="en-US" sz="2000" b="1" dirty="0" err="1">
                <a:solidFill>
                  <a:srgbClr val="012855"/>
                </a:solidFill>
                <a:latin typeface="Helvetica" pitchFamily="2" charset="0"/>
              </a:rPr>
              <a:t>Numarası</a:t>
            </a:r>
            <a:endParaRPr lang="en-US" sz="2000" b="1" dirty="0">
              <a:solidFill>
                <a:srgbClr val="012855"/>
              </a:solidFill>
              <a:latin typeface="Helvetica" pitchFamily="2" charset="0"/>
            </a:endParaRPr>
          </a:p>
          <a:p>
            <a:pPr algn="ctr"/>
            <a:endParaRPr lang="tr-TR" sz="2000" b="1" dirty="0">
              <a:solidFill>
                <a:srgbClr val="012855"/>
              </a:solidFill>
              <a:latin typeface="Helvetica" pitchFamily="2" charset="0"/>
            </a:endParaRPr>
          </a:p>
        </p:txBody>
      </p:sp>
    </p:spTree>
    <p:extLst>
      <p:ext uri="{BB962C8B-B14F-4D97-AF65-F5344CB8AC3E}">
        <p14:creationId xmlns:p14="http://schemas.microsoft.com/office/powerpoint/2010/main" val="13434560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C6522129-3A3B-9752-BF80-D5855E942B89}"/>
              </a:ext>
            </a:extLst>
          </p:cNvPr>
          <p:cNvSpPr txBox="1"/>
          <p:nvPr/>
        </p:nvSpPr>
        <p:spPr>
          <a:xfrm>
            <a:off x="7702929" y="545040"/>
            <a:ext cx="4150495" cy="461665"/>
          </a:xfrm>
          <a:prstGeom prst="rect">
            <a:avLst/>
          </a:prstGeom>
          <a:noFill/>
        </p:spPr>
        <p:txBody>
          <a:bodyPr wrap="none" rtlCol="0">
            <a:spAutoFit/>
          </a:bodyPr>
          <a:lstStyle/>
          <a:p>
            <a:r>
              <a:rPr lang="en-US" sz="2400" dirty="0">
                <a:solidFill>
                  <a:schemeClr val="bg1"/>
                </a:solidFill>
                <a:latin typeface="Helvetica" pitchFamily="2" charset="0"/>
              </a:rPr>
              <a:t>GELİŞİM PLANI (GELECEK)</a:t>
            </a:r>
            <a:endParaRPr lang="tr-TR" sz="2400" dirty="0">
              <a:solidFill>
                <a:schemeClr val="bg1"/>
              </a:solidFill>
              <a:latin typeface="Helvetica" pitchFamily="2" charset="0"/>
            </a:endParaRPr>
          </a:p>
        </p:txBody>
      </p:sp>
      <p:sp>
        <p:nvSpPr>
          <p:cNvPr id="6" name="Metin kutusu 3">
            <a:extLst>
              <a:ext uri="{FF2B5EF4-FFF2-40B4-BE49-F238E27FC236}">
                <a16:creationId xmlns:a16="http://schemas.microsoft.com/office/drawing/2014/main" id="{0D03977F-04B3-403B-9914-A2E21FAA2779}"/>
              </a:ext>
            </a:extLst>
          </p:cNvPr>
          <p:cNvSpPr txBox="1"/>
          <p:nvPr/>
        </p:nvSpPr>
        <p:spPr>
          <a:xfrm>
            <a:off x="768095" y="1357972"/>
            <a:ext cx="10492113" cy="369332"/>
          </a:xfrm>
          <a:prstGeom prst="rect">
            <a:avLst/>
          </a:prstGeom>
          <a:noFill/>
        </p:spPr>
        <p:txBody>
          <a:bodyPr wrap="square" rtlCol="0">
            <a:spAutoFit/>
          </a:bodyPr>
          <a:lstStyle/>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a:t>
            </a:r>
            <a:r>
              <a:rPr lang="en-US" dirty="0">
                <a:solidFill>
                  <a:srgbClr val="022756"/>
                </a:solidFill>
                <a:latin typeface="Helvetica" pitchFamily="2" charset="0"/>
              </a:rPr>
              <a:t> 1: </a:t>
            </a:r>
          </a:p>
        </p:txBody>
      </p:sp>
      <p:graphicFrame>
        <p:nvGraphicFramePr>
          <p:cNvPr id="5" name="Table 4">
            <a:extLst>
              <a:ext uri="{FF2B5EF4-FFF2-40B4-BE49-F238E27FC236}">
                <a16:creationId xmlns:a16="http://schemas.microsoft.com/office/drawing/2014/main" id="{87BCF23D-1DAB-41C8-97DC-7A4A2E7D277B}"/>
              </a:ext>
            </a:extLst>
          </p:cNvPr>
          <p:cNvGraphicFramePr>
            <a:graphicFrameLocks noGrp="1"/>
          </p:cNvGraphicFramePr>
          <p:nvPr>
            <p:extLst>
              <p:ext uri="{D42A27DB-BD31-4B8C-83A1-F6EECF244321}">
                <p14:modId xmlns:p14="http://schemas.microsoft.com/office/powerpoint/2010/main" val="3728870717"/>
              </p:ext>
            </p:extLst>
          </p:nvPr>
        </p:nvGraphicFramePr>
        <p:xfrm>
          <a:off x="8095690" y="5747585"/>
          <a:ext cx="3969308" cy="998982"/>
        </p:xfrm>
        <a:graphic>
          <a:graphicData uri="http://schemas.openxmlformats.org/drawingml/2006/table">
            <a:tbl>
              <a:tblPr firstRow="1" firstCol="1" bandRow="1">
                <a:tableStyleId>{5C22544A-7EE6-4342-B048-85BDC9FD1C3A}</a:tableStyleId>
              </a:tblPr>
              <a:tblGrid>
                <a:gridCol w="422002">
                  <a:extLst>
                    <a:ext uri="{9D8B030D-6E8A-4147-A177-3AD203B41FA5}">
                      <a16:colId xmlns:a16="http://schemas.microsoft.com/office/drawing/2014/main" val="2181625872"/>
                    </a:ext>
                  </a:extLst>
                </a:gridCol>
                <a:gridCol w="253379">
                  <a:extLst>
                    <a:ext uri="{9D8B030D-6E8A-4147-A177-3AD203B41FA5}">
                      <a16:colId xmlns:a16="http://schemas.microsoft.com/office/drawing/2014/main" val="1588725044"/>
                    </a:ext>
                  </a:extLst>
                </a:gridCol>
                <a:gridCol w="253379">
                  <a:extLst>
                    <a:ext uri="{9D8B030D-6E8A-4147-A177-3AD203B41FA5}">
                      <a16:colId xmlns:a16="http://schemas.microsoft.com/office/drawing/2014/main" val="1956617084"/>
                    </a:ext>
                  </a:extLst>
                </a:gridCol>
                <a:gridCol w="253379">
                  <a:extLst>
                    <a:ext uri="{9D8B030D-6E8A-4147-A177-3AD203B41FA5}">
                      <a16:colId xmlns:a16="http://schemas.microsoft.com/office/drawing/2014/main" val="508159951"/>
                    </a:ext>
                  </a:extLst>
                </a:gridCol>
                <a:gridCol w="253379">
                  <a:extLst>
                    <a:ext uri="{9D8B030D-6E8A-4147-A177-3AD203B41FA5}">
                      <a16:colId xmlns:a16="http://schemas.microsoft.com/office/drawing/2014/main" val="2796765506"/>
                    </a:ext>
                  </a:extLst>
                </a:gridCol>
                <a:gridCol w="253379">
                  <a:extLst>
                    <a:ext uri="{9D8B030D-6E8A-4147-A177-3AD203B41FA5}">
                      <a16:colId xmlns:a16="http://schemas.microsoft.com/office/drawing/2014/main" val="3281196590"/>
                    </a:ext>
                  </a:extLst>
                </a:gridCol>
                <a:gridCol w="253379">
                  <a:extLst>
                    <a:ext uri="{9D8B030D-6E8A-4147-A177-3AD203B41FA5}">
                      <a16:colId xmlns:a16="http://schemas.microsoft.com/office/drawing/2014/main" val="263997610"/>
                    </a:ext>
                  </a:extLst>
                </a:gridCol>
                <a:gridCol w="253379">
                  <a:extLst>
                    <a:ext uri="{9D8B030D-6E8A-4147-A177-3AD203B41FA5}">
                      <a16:colId xmlns:a16="http://schemas.microsoft.com/office/drawing/2014/main" val="1590126165"/>
                    </a:ext>
                  </a:extLst>
                </a:gridCol>
                <a:gridCol w="253379">
                  <a:extLst>
                    <a:ext uri="{9D8B030D-6E8A-4147-A177-3AD203B41FA5}">
                      <a16:colId xmlns:a16="http://schemas.microsoft.com/office/drawing/2014/main" val="343329982"/>
                    </a:ext>
                  </a:extLst>
                </a:gridCol>
                <a:gridCol w="253379">
                  <a:extLst>
                    <a:ext uri="{9D8B030D-6E8A-4147-A177-3AD203B41FA5}">
                      <a16:colId xmlns:a16="http://schemas.microsoft.com/office/drawing/2014/main" val="1997307022"/>
                    </a:ext>
                  </a:extLst>
                </a:gridCol>
                <a:gridCol w="253379">
                  <a:extLst>
                    <a:ext uri="{9D8B030D-6E8A-4147-A177-3AD203B41FA5}">
                      <a16:colId xmlns:a16="http://schemas.microsoft.com/office/drawing/2014/main" val="2130180723"/>
                    </a:ext>
                  </a:extLst>
                </a:gridCol>
                <a:gridCol w="253379">
                  <a:extLst>
                    <a:ext uri="{9D8B030D-6E8A-4147-A177-3AD203B41FA5}">
                      <a16:colId xmlns:a16="http://schemas.microsoft.com/office/drawing/2014/main" val="1331315838"/>
                    </a:ext>
                  </a:extLst>
                </a:gridCol>
                <a:gridCol w="253379">
                  <a:extLst>
                    <a:ext uri="{9D8B030D-6E8A-4147-A177-3AD203B41FA5}">
                      <a16:colId xmlns:a16="http://schemas.microsoft.com/office/drawing/2014/main" val="1798186933"/>
                    </a:ext>
                  </a:extLst>
                </a:gridCol>
                <a:gridCol w="253379">
                  <a:extLst>
                    <a:ext uri="{9D8B030D-6E8A-4147-A177-3AD203B41FA5}">
                      <a16:colId xmlns:a16="http://schemas.microsoft.com/office/drawing/2014/main" val="3026540140"/>
                    </a:ext>
                  </a:extLst>
                </a:gridCol>
                <a:gridCol w="253379">
                  <a:extLst>
                    <a:ext uri="{9D8B030D-6E8A-4147-A177-3AD203B41FA5}">
                      <a16:colId xmlns:a16="http://schemas.microsoft.com/office/drawing/2014/main" val="369084806"/>
                    </a:ext>
                  </a:extLst>
                </a:gridCol>
              </a:tblGrid>
              <a:tr h="147180">
                <a:tc>
                  <a:txBody>
                    <a:bodyPr/>
                    <a:lstStyle/>
                    <a:p>
                      <a:pPr marL="0" marR="0" algn="ctr">
                        <a:lnSpc>
                          <a:spcPct val="107000"/>
                        </a:lnSpc>
                        <a:spcBef>
                          <a:spcPts val="0"/>
                        </a:spcBef>
                        <a:spcAft>
                          <a:spcPts val="0"/>
                        </a:spcAft>
                      </a:pPr>
                      <a:r>
                        <a:rPr lang="en-US" sz="800" dirty="0">
                          <a:solidFill>
                            <a:schemeClr val="tx1"/>
                          </a:solidFill>
                          <a:effectLst/>
                        </a:rPr>
                        <a:t>İP/ </a:t>
                      </a:r>
                      <a:r>
                        <a:rPr lang="en-US" sz="800" dirty="0" err="1">
                          <a:solidFill>
                            <a:schemeClr val="tx1"/>
                          </a:solidFill>
                          <a:effectLst/>
                        </a:rPr>
                        <a:t>Hafta</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5</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6</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7</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9</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11</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237195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883112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2</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8242668"/>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3</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9123475"/>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4</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5959513"/>
                  </a:ext>
                </a:extLst>
              </a:tr>
              <a:tr h="75539">
                <a:tc>
                  <a:txBody>
                    <a:bodyPr/>
                    <a:lstStyle/>
                    <a:p>
                      <a:pPr marL="0" marR="0">
                        <a:lnSpc>
                          <a:spcPct val="107000"/>
                        </a:lnSpc>
                        <a:spcBef>
                          <a:spcPts val="0"/>
                        </a:spcBef>
                        <a:spcAft>
                          <a:spcPts val="0"/>
                        </a:spcAft>
                      </a:pPr>
                      <a:r>
                        <a:rPr lang="en-US" sz="800" dirty="0">
                          <a:solidFill>
                            <a:schemeClr val="tx1"/>
                          </a:solidFill>
                          <a:effectLst/>
                        </a:rPr>
                        <a:t>İP 5</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2091"/>
                  </a:ext>
                </a:extLst>
              </a:tr>
              <a:tr h="74896">
                <a:tc>
                  <a:txBody>
                    <a:bodyPr/>
                    <a:lstStyle/>
                    <a:p>
                      <a:pPr marL="0" marR="0">
                        <a:lnSpc>
                          <a:spcPct val="107000"/>
                        </a:lnSpc>
                        <a:spcBef>
                          <a:spcPts val="0"/>
                        </a:spcBef>
                        <a:spcAft>
                          <a:spcPts val="0"/>
                        </a:spcAft>
                      </a:pPr>
                      <a:r>
                        <a:rPr lang="en-US" sz="800" dirty="0">
                          <a:solidFill>
                            <a:schemeClr val="tx1"/>
                          </a:solidFill>
                          <a:effectLst/>
                        </a:rPr>
                        <a:t>İP 6</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17233421"/>
                  </a:ext>
                </a:extLst>
              </a:tr>
            </a:tbl>
          </a:graphicData>
        </a:graphic>
      </p:graphicFrame>
    </p:spTree>
    <p:extLst>
      <p:ext uri="{BB962C8B-B14F-4D97-AF65-F5344CB8AC3E}">
        <p14:creationId xmlns:p14="http://schemas.microsoft.com/office/powerpoint/2010/main" val="18946419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C6522129-3A3B-9752-BF80-D5855E942B89}"/>
              </a:ext>
            </a:extLst>
          </p:cNvPr>
          <p:cNvSpPr txBox="1"/>
          <p:nvPr/>
        </p:nvSpPr>
        <p:spPr>
          <a:xfrm>
            <a:off x="7702929" y="545040"/>
            <a:ext cx="4150495" cy="461665"/>
          </a:xfrm>
          <a:prstGeom prst="rect">
            <a:avLst/>
          </a:prstGeom>
          <a:noFill/>
        </p:spPr>
        <p:txBody>
          <a:bodyPr wrap="none" rtlCol="0">
            <a:spAutoFit/>
          </a:bodyPr>
          <a:lstStyle/>
          <a:p>
            <a:r>
              <a:rPr lang="en-US" sz="2400" dirty="0">
                <a:solidFill>
                  <a:schemeClr val="bg1"/>
                </a:solidFill>
                <a:latin typeface="Helvetica" pitchFamily="2" charset="0"/>
              </a:rPr>
              <a:t>GELİŞİM PLANI (GELECEK)</a:t>
            </a:r>
            <a:endParaRPr lang="tr-TR" sz="2400" dirty="0">
              <a:solidFill>
                <a:schemeClr val="bg1"/>
              </a:solidFill>
              <a:latin typeface="Helvetica" pitchFamily="2" charset="0"/>
            </a:endParaRPr>
          </a:p>
        </p:txBody>
      </p:sp>
      <p:sp>
        <p:nvSpPr>
          <p:cNvPr id="6" name="Metin kutusu 3">
            <a:extLst>
              <a:ext uri="{FF2B5EF4-FFF2-40B4-BE49-F238E27FC236}">
                <a16:creationId xmlns:a16="http://schemas.microsoft.com/office/drawing/2014/main" id="{0D03977F-04B3-403B-9914-A2E21FAA2779}"/>
              </a:ext>
            </a:extLst>
          </p:cNvPr>
          <p:cNvSpPr txBox="1"/>
          <p:nvPr/>
        </p:nvSpPr>
        <p:spPr>
          <a:xfrm>
            <a:off x="768095" y="1357972"/>
            <a:ext cx="10492113" cy="369332"/>
          </a:xfrm>
          <a:prstGeom prst="rect">
            <a:avLst/>
          </a:prstGeom>
          <a:noFill/>
        </p:spPr>
        <p:txBody>
          <a:bodyPr wrap="square" rtlCol="0">
            <a:spAutoFit/>
          </a:bodyPr>
          <a:lstStyle/>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a:t>
            </a:r>
            <a:r>
              <a:rPr lang="en-US" dirty="0">
                <a:solidFill>
                  <a:srgbClr val="022756"/>
                </a:solidFill>
                <a:latin typeface="Helvetica" pitchFamily="2" charset="0"/>
              </a:rPr>
              <a:t> 2: </a:t>
            </a:r>
          </a:p>
        </p:txBody>
      </p:sp>
      <p:graphicFrame>
        <p:nvGraphicFramePr>
          <p:cNvPr id="5" name="Table 4">
            <a:extLst>
              <a:ext uri="{FF2B5EF4-FFF2-40B4-BE49-F238E27FC236}">
                <a16:creationId xmlns:a16="http://schemas.microsoft.com/office/drawing/2014/main" id="{B19FC172-A147-4266-8C3D-DA39A07865EB}"/>
              </a:ext>
            </a:extLst>
          </p:cNvPr>
          <p:cNvGraphicFramePr>
            <a:graphicFrameLocks noGrp="1"/>
          </p:cNvGraphicFramePr>
          <p:nvPr>
            <p:extLst>
              <p:ext uri="{D42A27DB-BD31-4B8C-83A1-F6EECF244321}">
                <p14:modId xmlns:p14="http://schemas.microsoft.com/office/powerpoint/2010/main" val="3728870717"/>
              </p:ext>
            </p:extLst>
          </p:nvPr>
        </p:nvGraphicFramePr>
        <p:xfrm>
          <a:off x="8095690" y="5747585"/>
          <a:ext cx="3969308" cy="998982"/>
        </p:xfrm>
        <a:graphic>
          <a:graphicData uri="http://schemas.openxmlformats.org/drawingml/2006/table">
            <a:tbl>
              <a:tblPr firstRow="1" firstCol="1" bandRow="1">
                <a:tableStyleId>{5C22544A-7EE6-4342-B048-85BDC9FD1C3A}</a:tableStyleId>
              </a:tblPr>
              <a:tblGrid>
                <a:gridCol w="422002">
                  <a:extLst>
                    <a:ext uri="{9D8B030D-6E8A-4147-A177-3AD203B41FA5}">
                      <a16:colId xmlns:a16="http://schemas.microsoft.com/office/drawing/2014/main" val="2181625872"/>
                    </a:ext>
                  </a:extLst>
                </a:gridCol>
                <a:gridCol w="253379">
                  <a:extLst>
                    <a:ext uri="{9D8B030D-6E8A-4147-A177-3AD203B41FA5}">
                      <a16:colId xmlns:a16="http://schemas.microsoft.com/office/drawing/2014/main" val="1588725044"/>
                    </a:ext>
                  </a:extLst>
                </a:gridCol>
                <a:gridCol w="253379">
                  <a:extLst>
                    <a:ext uri="{9D8B030D-6E8A-4147-A177-3AD203B41FA5}">
                      <a16:colId xmlns:a16="http://schemas.microsoft.com/office/drawing/2014/main" val="1956617084"/>
                    </a:ext>
                  </a:extLst>
                </a:gridCol>
                <a:gridCol w="253379">
                  <a:extLst>
                    <a:ext uri="{9D8B030D-6E8A-4147-A177-3AD203B41FA5}">
                      <a16:colId xmlns:a16="http://schemas.microsoft.com/office/drawing/2014/main" val="508159951"/>
                    </a:ext>
                  </a:extLst>
                </a:gridCol>
                <a:gridCol w="253379">
                  <a:extLst>
                    <a:ext uri="{9D8B030D-6E8A-4147-A177-3AD203B41FA5}">
                      <a16:colId xmlns:a16="http://schemas.microsoft.com/office/drawing/2014/main" val="2796765506"/>
                    </a:ext>
                  </a:extLst>
                </a:gridCol>
                <a:gridCol w="253379">
                  <a:extLst>
                    <a:ext uri="{9D8B030D-6E8A-4147-A177-3AD203B41FA5}">
                      <a16:colId xmlns:a16="http://schemas.microsoft.com/office/drawing/2014/main" val="3281196590"/>
                    </a:ext>
                  </a:extLst>
                </a:gridCol>
                <a:gridCol w="253379">
                  <a:extLst>
                    <a:ext uri="{9D8B030D-6E8A-4147-A177-3AD203B41FA5}">
                      <a16:colId xmlns:a16="http://schemas.microsoft.com/office/drawing/2014/main" val="263997610"/>
                    </a:ext>
                  </a:extLst>
                </a:gridCol>
                <a:gridCol w="253379">
                  <a:extLst>
                    <a:ext uri="{9D8B030D-6E8A-4147-A177-3AD203B41FA5}">
                      <a16:colId xmlns:a16="http://schemas.microsoft.com/office/drawing/2014/main" val="1590126165"/>
                    </a:ext>
                  </a:extLst>
                </a:gridCol>
                <a:gridCol w="253379">
                  <a:extLst>
                    <a:ext uri="{9D8B030D-6E8A-4147-A177-3AD203B41FA5}">
                      <a16:colId xmlns:a16="http://schemas.microsoft.com/office/drawing/2014/main" val="343329982"/>
                    </a:ext>
                  </a:extLst>
                </a:gridCol>
                <a:gridCol w="253379">
                  <a:extLst>
                    <a:ext uri="{9D8B030D-6E8A-4147-A177-3AD203B41FA5}">
                      <a16:colId xmlns:a16="http://schemas.microsoft.com/office/drawing/2014/main" val="1997307022"/>
                    </a:ext>
                  </a:extLst>
                </a:gridCol>
                <a:gridCol w="253379">
                  <a:extLst>
                    <a:ext uri="{9D8B030D-6E8A-4147-A177-3AD203B41FA5}">
                      <a16:colId xmlns:a16="http://schemas.microsoft.com/office/drawing/2014/main" val="2130180723"/>
                    </a:ext>
                  </a:extLst>
                </a:gridCol>
                <a:gridCol w="253379">
                  <a:extLst>
                    <a:ext uri="{9D8B030D-6E8A-4147-A177-3AD203B41FA5}">
                      <a16:colId xmlns:a16="http://schemas.microsoft.com/office/drawing/2014/main" val="1331315838"/>
                    </a:ext>
                  </a:extLst>
                </a:gridCol>
                <a:gridCol w="253379">
                  <a:extLst>
                    <a:ext uri="{9D8B030D-6E8A-4147-A177-3AD203B41FA5}">
                      <a16:colId xmlns:a16="http://schemas.microsoft.com/office/drawing/2014/main" val="1798186933"/>
                    </a:ext>
                  </a:extLst>
                </a:gridCol>
                <a:gridCol w="253379">
                  <a:extLst>
                    <a:ext uri="{9D8B030D-6E8A-4147-A177-3AD203B41FA5}">
                      <a16:colId xmlns:a16="http://schemas.microsoft.com/office/drawing/2014/main" val="3026540140"/>
                    </a:ext>
                  </a:extLst>
                </a:gridCol>
                <a:gridCol w="253379">
                  <a:extLst>
                    <a:ext uri="{9D8B030D-6E8A-4147-A177-3AD203B41FA5}">
                      <a16:colId xmlns:a16="http://schemas.microsoft.com/office/drawing/2014/main" val="369084806"/>
                    </a:ext>
                  </a:extLst>
                </a:gridCol>
              </a:tblGrid>
              <a:tr h="147180">
                <a:tc>
                  <a:txBody>
                    <a:bodyPr/>
                    <a:lstStyle/>
                    <a:p>
                      <a:pPr marL="0" marR="0" algn="ctr">
                        <a:lnSpc>
                          <a:spcPct val="107000"/>
                        </a:lnSpc>
                        <a:spcBef>
                          <a:spcPts val="0"/>
                        </a:spcBef>
                        <a:spcAft>
                          <a:spcPts val="0"/>
                        </a:spcAft>
                      </a:pPr>
                      <a:r>
                        <a:rPr lang="en-US" sz="800" dirty="0">
                          <a:solidFill>
                            <a:schemeClr val="tx1"/>
                          </a:solidFill>
                          <a:effectLst/>
                        </a:rPr>
                        <a:t>İP/ </a:t>
                      </a:r>
                      <a:r>
                        <a:rPr lang="en-US" sz="800" dirty="0" err="1">
                          <a:solidFill>
                            <a:schemeClr val="tx1"/>
                          </a:solidFill>
                          <a:effectLst/>
                        </a:rPr>
                        <a:t>Hafta</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5</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6</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7</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9</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11</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237195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883112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2</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8242668"/>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3</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9123475"/>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4</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5959513"/>
                  </a:ext>
                </a:extLst>
              </a:tr>
              <a:tr h="75539">
                <a:tc>
                  <a:txBody>
                    <a:bodyPr/>
                    <a:lstStyle/>
                    <a:p>
                      <a:pPr marL="0" marR="0">
                        <a:lnSpc>
                          <a:spcPct val="107000"/>
                        </a:lnSpc>
                        <a:spcBef>
                          <a:spcPts val="0"/>
                        </a:spcBef>
                        <a:spcAft>
                          <a:spcPts val="0"/>
                        </a:spcAft>
                      </a:pPr>
                      <a:r>
                        <a:rPr lang="en-US" sz="800" dirty="0">
                          <a:solidFill>
                            <a:schemeClr val="tx1"/>
                          </a:solidFill>
                          <a:effectLst/>
                        </a:rPr>
                        <a:t>İP 5</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2091"/>
                  </a:ext>
                </a:extLst>
              </a:tr>
              <a:tr h="74896">
                <a:tc>
                  <a:txBody>
                    <a:bodyPr/>
                    <a:lstStyle/>
                    <a:p>
                      <a:pPr marL="0" marR="0">
                        <a:lnSpc>
                          <a:spcPct val="107000"/>
                        </a:lnSpc>
                        <a:spcBef>
                          <a:spcPts val="0"/>
                        </a:spcBef>
                        <a:spcAft>
                          <a:spcPts val="0"/>
                        </a:spcAft>
                      </a:pPr>
                      <a:r>
                        <a:rPr lang="en-US" sz="800" dirty="0">
                          <a:solidFill>
                            <a:schemeClr val="tx1"/>
                          </a:solidFill>
                          <a:effectLst/>
                        </a:rPr>
                        <a:t>İP 6</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17233421"/>
                  </a:ext>
                </a:extLst>
              </a:tr>
            </a:tbl>
          </a:graphicData>
        </a:graphic>
      </p:graphicFrame>
    </p:spTree>
    <p:extLst>
      <p:ext uri="{BB962C8B-B14F-4D97-AF65-F5344CB8AC3E}">
        <p14:creationId xmlns:p14="http://schemas.microsoft.com/office/powerpoint/2010/main" val="1739334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C6522129-3A3B-9752-BF80-D5855E942B89}"/>
              </a:ext>
            </a:extLst>
          </p:cNvPr>
          <p:cNvSpPr txBox="1"/>
          <p:nvPr/>
        </p:nvSpPr>
        <p:spPr>
          <a:xfrm>
            <a:off x="7702929" y="545040"/>
            <a:ext cx="4150495" cy="461665"/>
          </a:xfrm>
          <a:prstGeom prst="rect">
            <a:avLst/>
          </a:prstGeom>
          <a:noFill/>
        </p:spPr>
        <p:txBody>
          <a:bodyPr wrap="none" rtlCol="0">
            <a:spAutoFit/>
          </a:bodyPr>
          <a:lstStyle/>
          <a:p>
            <a:r>
              <a:rPr lang="en-US" sz="2400" dirty="0">
                <a:solidFill>
                  <a:schemeClr val="bg1"/>
                </a:solidFill>
                <a:latin typeface="Helvetica" pitchFamily="2" charset="0"/>
              </a:rPr>
              <a:t>GELİŞİM PLANI (GELECEK)</a:t>
            </a:r>
            <a:endParaRPr lang="tr-TR" sz="2400" dirty="0">
              <a:solidFill>
                <a:schemeClr val="bg1"/>
              </a:solidFill>
              <a:latin typeface="Helvetica" pitchFamily="2" charset="0"/>
            </a:endParaRPr>
          </a:p>
        </p:txBody>
      </p:sp>
      <p:sp>
        <p:nvSpPr>
          <p:cNvPr id="6" name="Metin kutusu 3">
            <a:extLst>
              <a:ext uri="{FF2B5EF4-FFF2-40B4-BE49-F238E27FC236}">
                <a16:creationId xmlns:a16="http://schemas.microsoft.com/office/drawing/2014/main" id="{0D03977F-04B3-403B-9914-A2E21FAA2779}"/>
              </a:ext>
            </a:extLst>
          </p:cNvPr>
          <p:cNvSpPr txBox="1"/>
          <p:nvPr/>
        </p:nvSpPr>
        <p:spPr>
          <a:xfrm>
            <a:off x="768095" y="1357972"/>
            <a:ext cx="10492113" cy="369332"/>
          </a:xfrm>
          <a:prstGeom prst="rect">
            <a:avLst/>
          </a:prstGeom>
          <a:noFill/>
        </p:spPr>
        <p:txBody>
          <a:bodyPr wrap="square" rtlCol="0">
            <a:spAutoFit/>
          </a:bodyPr>
          <a:lstStyle/>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a:t>
            </a:r>
            <a:r>
              <a:rPr lang="en-US" dirty="0">
                <a:solidFill>
                  <a:srgbClr val="022756"/>
                </a:solidFill>
                <a:latin typeface="Helvetica" pitchFamily="2" charset="0"/>
              </a:rPr>
              <a:t> 3: </a:t>
            </a: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a:t>
            </a:r>
            <a:r>
              <a:rPr lang="en-US" dirty="0">
                <a:solidFill>
                  <a:srgbClr val="022756"/>
                </a:solidFill>
                <a:latin typeface="Helvetica" pitchFamily="2" charset="0"/>
              </a:rPr>
              <a:t> </a:t>
            </a:r>
            <a:r>
              <a:rPr lang="en-US" dirty="0" err="1">
                <a:solidFill>
                  <a:srgbClr val="022756"/>
                </a:solidFill>
                <a:latin typeface="Helvetica" pitchFamily="2" charset="0"/>
              </a:rPr>
              <a:t>sayısını</a:t>
            </a:r>
            <a:r>
              <a:rPr lang="en-US" dirty="0">
                <a:solidFill>
                  <a:srgbClr val="022756"/>
                </a:solidFill>
                <a:latin typeface="Helvetica" pitchFamily="2" charset="0"/>
              </a:rPr>
              <a:t> </a:t>
            </a:r>
            <a:r>
              <a:rPr lang="en-US" dirty="0" err="1">
                <a:solidFill>
                  <a:srgbClr val="022756"/>
                </a:solidFill>
                <a:latin typeface="Helvetica" pitchFamily="2" charset="0"/>
              </a:rPr>
              <a:t>ihtiyaçlarınıza</a:t>
            </a:r>
            <a:r>
              <a:rPr lang="en-US" dirty="0">
                <a:solidFill>
                  <a:srgbClr val="022756"/>
                </a:solidFill>
                <a:latin typeface="Helvetica" pitchFamily="2" charset="0"/>
              </a:rPr>
              <a:t> </a:t>
            </a:r>
            <a:r>
              <a:rPr lang="en-US" dirty="0" err="1">
                <a:solidFill>
                  <a:srgbClr val="022756"/>
                </a:solidFill>
                <a:latin typeface="Helvetica" pitchFamily="2" charset="0"/>
              </a:rPr>
              <a:t>göre</a:t>
            </a:r>
            <a:r>
              <a:rPr lang="en-US" dirty="0">
                <a:solidFill>
                  <a:srgbClr val="022756"/>
                </a:solidFill>
                <a:latin typeface="Helvetica" pitchFamily="2" charset="0"/>
              </a:rPr>
              <a:t> </a:t>
            </a:r>
            <a:r>
              <a:rPr lang="en-US" dirty="0" err="1">
                <a:solidFill>
                  <a:srgbClr val="022756"/>
                </a:solidFill>
                <a:latin typeface="Helvetica" pitchFamily="2" charset="0"/>
              </a:rPr>
              <a:t>ayarlayabilirsiniz</a:t>
            </a:r>
            <a:r>
              <a:rPr lang="en-US" dirty="0">
                <a:solidFill>
                  <a:srgbClr val="022756"/>
                </a:solidFill>
                <a:latin typeface="Helvetica" pitchFamily="2" charset="0"/>
              </a:rPr>
              <a:t>.</a:t>
            </a:r>
          </a:p>
        </p:txBody>
      </p:sp>
      <p:graphicFrame>
        <p:nvGraphicFramePr>
          <p:cNvPr id="7" name="Table 6">
            <a:extLst>
              <a:ext uri="{FF2B5EF4-FFF2-40B4-BE49-F238E27FC236}">
                <a16:creationId xmlns:a16="http://schemas.microsoft.com/office/drawing/2014/main" id="{59109B86-153F-45D6-8DC8-395910CD057C}"/>
              </a:ext>
            </a:extLst>
          </p:cNvPr>
          <p:cNvGraphicFramePr>
            <a:graphicFrameLocks noGrp="1"/>
          </p:cNvGraphicFramePr>
          <p:nvPr>
            <p:extLst>
              <p:ext uri="{D42A27DB-BD31-4B8C-83A1-F6EECF244321}">
                <p14:modId xmlns:p14="http://schemas.microsoft.com/office/powerpoint/2010/main" val="3728870717"/>
              </p:ext>
            </p:extLst>
          </p:nvPr>
        </p:nvGraphicFramePr>
        <p:xfrm>
          <a:off x="8095690" y="5747585"/>
          <a:ext cx="3969308" cy="998982"/>
        </p:xfrm>
        <a:graphic>
          <a:graphicData uri="http://schemas.openxmlformats.org/drawingml/2006/table">
            <a:tbl>
              <a:tblPr firstRow="1" firstCol="1" bandRow="1">
                <a:tableStyleId>{5C22544A-7EE6-4342-B048-85BDC9FD1C3A}</a:tableStyleId>
              </a:tblPr>
              <a:tblGrid>
                <a:gridCol w="422002">
                  <a:extLst>
                    <a:ext uri="{9D8B030D-6E8A-4147-A177-3AD203B41FA5}">
                      <a16:colId xmlns:a16="http://schemas.microsoft.com/office/drawing/2014/main" val="2181625872"/>
                    </a:ext>
                  </a:extLst>
                </a:gridCol>
                <a:gridCol w="253379">
                  <a:extLst>
                    <a:ext uri="{9D8B030D-6E8A-4147-A177-3AD203B41FA5}">
                      <a16:colId xmlns:a16="http://schemas.microsoft.com/office/drawing/2014/main" val="1588725044"/>
                    </a:ext>
                  </a:extLst>
                </a:gridCol>
                <a:gridCol w="253379">
                  <a:extLst>
                    <a:ext uri="{9D8B030D-6E8A-4147-A177-3AD203B41FA5}">
                      <a16:colId xmlns:a16="http://schemas.microsoft.com/office/drawing/2014/main" val="1956617084"/>
                    </a:ext>
                  </a:extLst>
                </a:gridCol>
                <a:gridCol w="253379">
                  <a:extLst>
                    <a:ext uri="{9D8B030D-6E8A-4147-A177-3AD203B41FA5}">
                      <a16:colId xmlns:a16="http://schemas.microsoft.com/office/drawing/2014/main" val="508159951"/>
                    </a:ext>
                  </a:extLst>
                </a:gridCol>
                <a:gridCol w="253379">
                  <a:extLst>
                    <a:ext uri="{9D8B030D-6E8A-4147-A177-3AD203B41FA5}">
                      <a16:colId xmlns:a16="http://schemas.microsoft.com/office/drawing/2014/main" val="2796765506"/>
                    </a:ext>
                  </a:extLst>
                </a:gridCol>
                <a:gridCol w="253379">
                  <a:extLst>
                    <a:ext uri="{9D8B030D-6E8A-4147-A177-3AD203B41FA5}">
                      <a16:colId xmlns:a16="http://schemas.microsoft.com/office/drawing/2014/main" val="3281196590"/>
                    </a:ext>
                  </a:extLst>
                </a:gridCol>
                <a:gridCol w="253379">
                  <a:extLst>
                    <a:ext uri="{9D8B030D-6E8A-4147-A177-3AD203B41FA5}">
                      <a16:colId xmlns:a16="http://schemas.microsoft.com/office/drawing/2014/main" val="263997610"/>
                    </a:ext>
                  </a:extLst>
                </a:gridCol>
                <a:gridCol w="253379">
                  <a:extLst>
                    <a:ext uri="{9D8B030D-6E8A-4147-A177-3AD203B41FA5}">
                      <a16:colId xmlns:a16="http://schemas.microsoft.com/office/drawing/2014/main" val="1590126165"/>
                    </a:ext>
                  </a:extLst>
                </a:gridCol>
                <a:gridCol w="253379">
                  <a:extLst>
                    <a:ext uri="{9D8B030D-6E8A-4147-A177-3AD203B41FA5}">
                      <a16:colId xmlns:a16="http://schemas.microsoft.com/office/drawing/2014/main" val="343329982"/>
                    </a:ext>
                  </a:extLst>
                </a:gridCol>
                <a:gridCol w="253379">
                  <a:extLst>
                    <a:ext uri="{9D8B030D-6E8A-4147-A177-3AD203B41FA5}">
                      <a16:colId xmlns:a16="http://schemas.microsoft.com/office/drawing/2014/main" val="1997307022"/>
                    </a:ext>
                  </a:extLst>
                </a:gridCol>
                <a:gridCol w="253379">
                  <a:extLst>
                    <a:ext uri="{9D8B030D-6E8A-4147-A177-3AD203B41FA5}">
                      <a16:colId xmlns:a16="http://schemas.microsoft.com/office/drawing/2014/main" val="2130180723"/>
                    </a:ext>
                  </a:extLst>
                </a:gridCol>
                <a:gridCol w="253379">
                  <a:extLst>
                    <a:ext uri="{9D8B030D-6E8A-4147-A177-3AD203B41FA5}">
                      <a16:colId xmlns:a16="http://schemas.microsoft.com/office/drawing/2014/main" val="1331315838"/>
                    </a:ext>
                  </a:extLst>
                </a:gridCol>
                <a:gridCol w="253379">
                  <a:extLst>
                    <a:ext uri="{9D8B030D-6E8A-4147-A177-3AD203B41FA5}">
                      <a16:colId xmlns:a16="http://schemas.microsoft.com/office/drawing/2014/main" val="1798186933"/>
                    </a:ext>
                  </a:extLst>
                </a:gridCol>
                <a:gridCol w="253379">
                  <a:extLst>
                    <a:ext uri="{9D8B030D-6E8A-4147-A177-3AD203B41FA5}">
                      <a16:colId xmlns:a16="http://schemas.microsoft.com/office/drawing/2014/main" val="3026540140"/>
                    </a:ext>
                  </a:extLst>
                </a:gridCol>
                <a:gridCol w="253379">
                  <a:extLst>
                    <a:ext uri="{9D8B030D-6E8A-4147-A177-3AD203B41FA5}">
                      <a16:colId xmlns:a16="http://schemas.microsoft.com/office/drawing/2014/main" val="369084806"/>
                    </a:ext>
                  </a:extLst>
                </a:gridCol>
              </a:tblGrid>
              <a:tr h="147180">
                <a:tc>
                  <a:txBody>
                    <a:bodyPr/>
                    <a:lstStyle/>
                    <a:p>
                      <a:pPr marL="0" marR="0" algn="ctr">
                        <a:lnSpc>
                          <a:spcPct val="107000"/>
                        </a:lnSpc>
                        <a:spcBef>
                          <a:spcPts val="0"/>
                        </a:spcBef>
                        <a:spcAft>
                          <a:spcPts val="0"/>
                        </a:spcAft>
                      </a:pPr>
                      <a:r>
                        <a:rPr lang="en-US" sz="800" dirty="0">
                          <a:solidFill>
                            <a:schemeClr val="tx1"/>
                          </a:solidFill>
                          <a:effectLst/>
                        </a:rPr>
                        <a:t>İP/ </a:t>
                      </a:r>
                      <a:r>
                        <a:rPr lang="en-US" sz="800" dirty="0" err="1">
                          <a:solidFill>
                            <a:schemeClr val="tx1"/>
                          </a:solidFill>
                          <a:effectLst/>
                        </a:rPr>
                        <a:t>Hafta</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5</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6</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7</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9</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11</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237195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883112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2</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8242668"/>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3</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9123475"/>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4</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5959513"/>
                  </a:ext>
                </a:extLst>
              </a:tr>
              <a:tr h="75539">
                <a:tc>
                  <a:txBody>
                    <a:bodyPr/>
                    <a:lstStyle/>
                    <a:p>
                      <a:pPr marL="0" marR="0">
                        <a:lnSpc>
                          <a:spcPct val="107000"/>
                        </a:lnSpc>
                        <a:spcBef>
                          <a:spcPts val="0"/>
                        </a:spcBef>
                        <a:spcAft>
                          <a:spcPts val="0"/>
                        </a:spcAft>
                      </a:pPr>
                      <a:r>
                        <a:rPr lang="en-US" sz="800" dirty="0">
                          <a:solidFill>
                            <a:schemeClr val="tx1"/>
                          </a:solidFill>
                          <a:effectLst/>
                        </a:rPr>
                        <a:t>İP 5</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2091"/>
                  </a:ext>
                </a:extLst>
              </a:tr>
              <a:tr h="74896">
                <a:tc>
                  <a:txBody>
                    <a:bodyPr/>
                    <a:lstStyle/>
                    <a:p>
                      <a:pPr marL="0" marR="0">
                        <a:lnSpc>
                          <a:spcPct val="107000"/>
                        </a:lnSpc>
                        <a:spcBef>
                          <a:spcPts val="0"/>
                        </a:spcBef>
                        <a:spcAft>
                          <a:spcPts val="0"/>
                        </a:spcAft>
                      </a:pPr>
                      <a:r>
                        <a:rPr lang="en-US" sz="800" dirty="0">
                          <a:solidFill>
                            <a:schemeClr val="tx1"/>
                          </a:solidFill>
                          <a:effectLst/>
                        </a:rPr>
                        <a:t>İP 6</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17233421"/>
                  </a:ext>
                </a:extLst>
              </a:tr>
            </a:tbl>
          </a:graphicData>
        </a:graphic>
      </p:graphicFrame>
    </p:spTree>
    <p:extLst>
      <p:ext uri="{BB962C8B-B14F-4D97-AF65-F5344CB8AC3E}">
        <p14:creationId xmlns:p14="http://schemas.microsoft.com/office/powerpoint/2010/main" val="41100717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994F2FEA-DBB8-A175-8A46-63169EFFDEE0}"/>
              </a:ext>
            </a:extLst>
          </p:cNvPr>
          <p:cNvSpPr txBox="1"/>
          <p:nvPr/>
        </p:nvSpPr>
        <p:spPr>
          <a:xfrm>
            <a:off x="7867521" y="462744"/>
            <a:ext cx="3793026" cy="523220"/>
          </a:xfrm>
          <a:prstGeom prst="rect">
            <a:avLst/>
          </a:prstGeom>
          <a:noFill/>
        </p:spPr>
        <p:txBody>
          <a:bodyPr wrap="none" rtlCol="0">
            <a:spAutoFit/>
          </a:bodyPr>
          <a:lstStyle/>
          <a:p>
            <a:r>
              <a:rPr lang="en-US" sz="2800" dirty="0">
                <a:solidFill>
                  <a:schemeClr val="bg1"/>
                </a:solidFill>
                <a:latin typeface="Helvetica" pitchFamily="2" charset="0"/>
              </a:rPr>
              <a:t>RİSK PLANI</a:t>
            </a:r>
            <a:r>
              <a:rPr lang="tr-TR" sz="2800" dirty="0">
                <a:solidFill>
                  <a:schemeClr val="bg1"/>
                </a:solidFill>
                <a:latin typeface="Helvetica" pitchFamily="2" charset="0"/>
              </a:rPr>
              <a:t> (T</a:t>
            </a:r>
            <a:r>
              <a:rPr lang="en-US" sz="2800" dirty="0">
                <a:solidFill>
                  <a:schemeClr val="bg1"/>
                </a:solidFill>
                <a:latin typeface="Helvetica" pitchFamily="2" charset="0"/>
              </a:rPr>
              <a:t>EKNİK</a:t>
            </a:r>
            <a:r>
              <a:rPr lang="tr-TR" sz="2800" dirty="0">
                <a:solidFill>
                  <a:schemeClr val="bg1"/>
                </a:solidFill>
                <a:latin typeface="Helvetica" pitchFamily="2" charset="0"/>
              </a:rPr>
              <a:t>)</a:t>
            </a:r>
          </a:p>
        </p:txBody>
      </p:sp>
      <p:sp>
        <p:nvSpPr>
          <p:cNvPr id="6" name="Metin kutusu 3">
            <a:extLst>
              <a:ext uri="{FF2B5EF4-FFF2-40B4-BE49-F238E27FC236}">
                <a16:creationId xmlns:a16="http://schemas.microsoft.com/office/drawing/2014/main" id="{2BA69868-12E8-48F0-A149-7A4492535D0B}"/>
              </a:ext>
            </a:extLst>
          </p:cNvPr>
          <p:cNvSpPr txBox="1"/>
          <p:nvPr/>
        </p:nvSpPr>
        <p:spPr>
          <a:xfrm>
            <a:off x="781542" y="1522698"/>
            <a:ext cx="10628915" cy="2646878"/>
          </a:xfrm>
          <a:prstGeom prst="rect">
            <a:avLst/>
          </a:prstGeom>
          <a:noFill/>
        </p:spPr>
        <p:txBody>
          <a:bodyPr wrap="square" rtlCol="0">
            <a:spAutoFit/>
          </a:bodyPr>
          <a:lstStyle/>
          <a:p>
            <a:pPr lvl="0">
              <a:spcBef>
                <a:spcPts val="600"/>
              </a:spcBef>
              <a:spcAft>
                <a:spcPts val="600"/>
              </a:spcAft>
              <a:defRPr/>
            </a:pPr>
            <a:r>
              <a:rPr lang="en-US" dirty="0" err="1">
                <a:solidFill>
                  <a:srgbClr val="022756"/>
                </a:solidFill>
                <a:latin typeface="Helvetica" pitchFamily="2" charset="0"/>
              </a:rPr>
              <a:t>Projenizdeki</a:t>
            </a:r>
            <a:r>
              <a:rPr lang="en-US" dirty="0">
                <a:solidFill>
                  <a:srgbClr val="022756"/>
                </a:solidFill>
                <a:latin typeface="Helvetica" pitchFamily="2" charset="0"/>
              </a:rPr>
              <a:t> </a:t>
            </a:r>
            <a:r>
              <a:rPr lang="en-US" dirty="0" err="1">
                <a:solidFill>
                  <a:srgbClr val="022756"/>
                </a:solidFill>
                <a:latin typeface="Helvetica" pitchFamily="2" charset="0"/>
              </a:rPr>
              <a:t>olası</a:t>
            </a:r>
            <a:r>
              <a:rPr lang="en-US" dirty="0">
                <a:solidFill>
                  <a:srgbClr val="022756"/>
                </a:solidFill>
                <a:latin typeface="Helvetica" pitchFamily="2" charset="0"/>
              </a:rPr>
              <a:t> </a:t>
            </a:r>
            <a:r>
              <a:rPr lang="en-US" b="1" u="sng" dirty="0" err="1">
                <a:solidFill>
                  <a:srgbClr val="022756"/>
                </a:solidFill>
                <a:latin typeface="Helvetica" pitchFamily="2" charset="0"/>
              </a:rPr>
              <a:t>teknik</a:t>
            </a:r>
            <a:r>
              <a:rPr lang="en-US" b="1" dirty="0">
                <a:solidFill>
                  <a:srgbClr val="022756"/>
                </a:solidFill>
                <a:latin typeface="Helvetica" pitchFamily="2" charset="0"/>
              </a:rPr>
              <a:t> </a:t>
            </a:r>
            <a:r>
              <a:rPr lang="en-US" b="1" dirty="0" err="1">
                <a:solidFill>
                  <a:srgbClr val="022756"/>
                </a:solidFill>
                <a:latin typeface="Helvetica" pitchFamily="2" charset="0"/>
              </a:rPr>
              <a:t>riskleri</a:t>
            </a:r>
            <a:r>
              <a:rPr lang="en-US" dirty="0">
                <a:solidFill>
                  <a:srgbClr val="022756"/>
                </a:solidFill>
                <a:latin typeface="Helvetica" pitchFamily="2" charset="0"/>
              </a:rPr>
              <a:t> </a:t>
            </a:r>
            <a:r>
              <a:rPr lang="en-US" dirty="0" err="1">
                <a:solidFill>
                  <a:srgbClr val="022756"/>
                </a:solidFill>
                <a:latin typeface="Helvetica" pitchFamily="2" charset="0"/>
              </a:rPr>
              <a:t>tanımlayın</a:t>
            </a:r>
            <a:r>
              <a:rPr lang="en-US" dirty="0">
                <a:solidFill>
                  <a:srgbClr val="022756"/>
                </a:solidFill>
                <a:latin typeface="Helvetica" pitchFamily="2" charset="0"/>
              </a:rPr>
              <a:t>. Bu </a:t>
            </a:r>
            <a:r>
              <a:rPr lang="en-US" dirty="0" err="1">
                <a:solidFill>
                  <a:srgbClr val="022756"/>
                </a:solidFill>
                <a:latin typeface="Helvetica" pitchFamily="2" charset="0"/>
              </a:rPr>
              <a:t>riskleri</a:t>
            </a:r>
            <a:r>
              <a:rPr lang="en-US" dirty="0">
                <a:solidFill>
                  <a:srgbClr val="022756"/>
                </a:solidFill>
                <a:latin typeface="Helvetica" pitchFamily="2" charset="0"/>
              </a:rPr>
              <a:t> </a:t>
            </a:r>
            <a:r>
              <a:rPr lang="en-US" dirty="0" err="1">
                <a:solidFill>
                  <a:srgbClr val="022756"/>
                </a:solidFill>
                <a:latin typeface="Helvetica" pitchFamily="2" charset="0"/>
              </a:rPr>
              <a:t>azaltmak</a:t>
            </a:r>
            <a:r>
              <a:rPr lang="en-US" dirty="0">
                <a:solidFill>
                  <a:srgbClr val="022756"/>
                </a:solidFill>
                <a:latin typeface="Helvetica" pitchFamily="2" charset="0"/>
              </a:rPr>
              <a:t> </a:t>
            </a:r>
            <a:r>
              <a:rPr lang="en-US" dirty="0" err="1">
                <a:solidFill>
                  <a:srgbClr val="022756"/>
                </a:solidFill>
                <a:latin typeface="Helvetica" pitchFamily="2" charset="0"/>
              </a:rPr>
              <a:t>için</a:t>
            </a:r>
            <a:r>
              <a:rPr lang="en-US" dirty="0">
                <a:solidFill>
                  <a:srgbClr val="022756"/>
                </a:solidFill>
                <a:latin typeface="Helvetica" pitchFamily="2" charset="0"/>
              </a:rPr>
              <a:t> </a:t>
            </a:r>
            <a:r>
              <a:rPr lang="en-US" dirty="0" err="1">
                <a:solidFill>
                  <a:srgbClr val="022756"/>
                </a:solidFill>
                <a:latin typeface="Helvetica" pitchFamily="2" charset="0"/>
              </a:rPr>
              <a:t>önerdiğiniz</a:t>
            </a:r>
            <a:r>
              <a:rPr lang="en-US" dirty="0">
                <a:solidFill>
                  <a:srgbClr val="022756"/>
                </a:solidFill>
                <a:latin typeface="Helvetica" pitchFamily="2" charset="0"/>
              </a:rPr>
              <a:t> </a:t>
            </a:r>
            <a:r>
              <a:rPr lang="en-US" dirty="0" err="1">
                <a:solidFill>
                  <a:srgbClr val="022756"/>
                </a:solidFill>
                <a:latin typeface="Helvetica" pitchFamily="2" charset="0"/>
              </a:rPr>
              <a:t>eylemleri</a:t>
            </a:r>
            <a:r>
              <a:rPr lang="en-US" dirty="0">
                <a:solidFill>
                  <a:srgbClr val="022756"/>
                </a:solidFill>
                <a:latin typeface="Helvetica" pitchFamily="2" charset="0"/>
              </a:rPr>
              <a:t> </a:t>
            </a:r>
            <a:r>
              <a:rPr lang="en-US" dirty="0" err="1">
                <a:solidFill>
                  <a:srgbClr val="022756"/>
                </a:solidFill>
                <a:latin typeface="Helvetica" pitchFamily="2" charset="0"/>
              </a:rPr>
              <a:t>açıklayın</a:t>
            </a:r>
            <a:r>
              <a:rPr lang="en-US" dirty="0">
                <a:solidFill>
                  <a:srgbClr val="022756"/>
                </a:solidFill>
                <a:latin typeface="Helvetica" pitchFamily="2" charset="0"/>
              </a:rPr>
              <a:t>. Her </a:t>
            </a:r>
            <a:r>
              <a:rPr lang="en-US" dirty="0" err="1">
                <a:solidFill>
                  <a:srgbClr val="022756"/>
                </a:solidFill>
                <a:latin typeface="Helvetica" pitchFamily="2" charset="0"/>
              </a:rPr>
              <a:t>bir</a:t>
            </a:r>
            <a:r>
              <a:rPr lang="en-US" dirty="0">
                <a:solidFill>
                  <a:srgbClr val="022756"/>
                </a:solidFill>
                <a:latin typeface="Helvetica" pitchFamily="2" charset="0"/>
              </a:rPr>
              <a:t> risk </a:t>
            </a:r>
            <a:r>
              <a:rPr lang="en-US" dirty="0" err="1">
                <a:solidFill>
                  <a:srgbClr val="022756"/>
                </a:solidFill>
                <a:latin typeface="Helvetica" pitchFamily="2" charset="0"/>
              </a:rPr>
              <a:t>için</a:t>
            </a:r>
            <a:r>
              <a:rPr lang="en-US" dirty="0">
                <a:solidFill>
                  <a:srgbClr val="022756"/>
                </a:solidFill>
                <a:latin typeface="Helvetica" pitchFamily="2" charset="0"/>
              </a:rPr>
              <a:t>, risk </a:t>
            </a:r>
            <a:r>
              <a:rPr lang="en-US" dirty="0" err="1">
                <a:solidFill>
                  <a:srgbClr val="022756"/>
                </a:solidFill>
                <a:latin typeface="Helvetica" pitchFamily="2" charset="0"/>
              </a:rPr>
              <a:t>gerçekleştiği</a:t>
            </a:r>
            <a:r>
              <a:rPr lang="en-US" dirty="0">
                <a:solidFill>
                  <a:srgbClr val="022756"/>
                </a:solidFill>
                <a:latin typeface="Helvetica" pitchFamily="2" charset="0"/>
              </a:rPr>
              <a:t> </a:t>
            </a:r>
            <a:r>
              <a:rPr lang="en-US" dirty="0" err="1">
                <a:solidFill>
                  <a:srgbClr val="022756"/>
                </a:solidFill>
                <a:latin typeface="Helvetica" pitchFamily="2" charset="0"/>
              </a:rPr>
              <a:t>takdirde</a:t>
            </a:r>
            <a:r>
              <a:rPr lang="en-US" dirty="0">
                <a:solidFill>
                  <a:srgbClr val="022756"/>
                </a:solidFill>
                <a:latin typeface="Helvetica" pitchFamily="2" charset="0"/>
              </a:rPr>
              <a:t> </a:t>
            </a:r>
            <a:r>
              <a:rPr lang="en-US" dirty="0" err="1">
                <a:solidFill>
                  <a:srgbClr val="022756"/>
                </a:solidFill>
                <a:latin typeface="Helvetica" pitchFamily="2" charset="0"/>
              </a:rPr>
              <a:t>kullanılabilecek</a:t>
            </a:r>
            <a:r>
              <a:rPr lang="en-US" dirty="0">
                <a:solidFill>
                  <a:srgbClr val="022756"/>
                </a:solidFill>
                <a:latin typeface="Helvetica" pitchFamily="2" charset="0"/>
              </a:rPr>
              <a:t> </a:t>
            </a:r>
            <a:r>
              <a:rPr lang="en-US" dirty="0" err="1">
                <a:solidFill>
                  <a:srgbClr val="022756"/>
                </a:solidFill>
                <a:latin typeface="Helvetica" pitchFamily="2" charset="0"/>
              </a:rPr>
              <a:t>bir</a:t>
            </a:r>
            <a:r>
              <a:rPr lang="en-US" dirty="0">
                <a:solidFill>
                  <a:srgbClr val="022756"/>
                </a:solidFill>
                <a:latin typeface="Helvetica" pitchFamily="2" charset="0"/>
              </a:rPr>
              <a:t> </a:t>
            </a:r>
            <a:r>
              <a:rPr lang="en-US" dirty="0" err="1">
                <a:solidFill>
                  <a:srgbClr val="022756"/>
                </a:solidFill>
                <a:latin typeface="Helvetica" pitchFamily="2" charset="0"/>
              </a:rPr>
              <a:t>alternatif</a:t>
            </a:r>
            <a:r>
              <a:rPr lang="en-US" dirty="0">
                <a:solidFill>
                  <a:srgbClr val="022756"/>
                </a:solidFill>
                <a:latin typeface="Helvetica" pitchFamily="2" charset="0"/>
              </a:rPr>
              <a:t> </a:t>
            </a:r>
            <a:r>
              <a:rPr lang="en-US" dirty="0" err="1">
                <a:solidFill>
                  <a:srgbClr val="022756"/>
                </a:solidFill>
                <a:latin typeface="Helvetica" pitchFamily="2" charset="0"/>
              </a:rPr>
              <a:t>yaklaşım</a:t>
            </a:r>
            <a:r>
              <a:rPr lang="en-US" dirty="0">
                <a:solidFill>
                  <a:srgbClr val="022756"/>
                </a:solidFill>
                <a:latin typeface="Helvetica" pitchFamily="2" charset="0"/>
              </a:rPr>
              <a:t> (Plan B) </a:t>
            </a:r>
            <a:r>
              <a:rPr lang="en-US" dirty="0" err="1">
                <a:solidFill>
                  <a:srgbClr val="022756"/>
                </a:solidFill>
                <a:latin typeface="Helvetica" pitchFamily="2" charset="0"/>
              </a:rPr>
              <a:t>belirtin</a:t>
            </a:r>
            <a:r>
              <a:rPr lang="en-US" dirty="0">
                <a:solidFill>
                  <a:srgbClr val="022756"/>
                </a:solidFill>
                <a:latin typeface="Helvetica" pitchFamily="2" charset="0"/>
              </a:rPr>
              <a:t>.  </a:t>
            </a:r>
          </a:p>
          <a:p>
            <a:pPr lvl="0">
              <a:spcBef>
                <a:spcPts val="600"/>
              </a:spcBef>
              <a:spcAft>
                <a:spcPts val="600"/>
              </a:spcAft>
              <a:defRPr/>
            </a:pPr>
            <a:r>
              <a:rPr lang="en-US" dirty="0">
                <a:solidFill>
                  <a:srgbClr val="022756"/>
                </a:solidFill>
                <a:latin typeface="Helvetica" pitchFamily="2" charset="0"/>
              </a:rPr>
              <a:t>Risk 1:</a:t>
            </a:r>
          </a:p>
          <a:p>
            <a:pPr lvl="0">
              <a:spcBef>
                <a:spcPts val="600"/>
              </a:spcBef>
              <a:spcAft>
                <a:spcPts val="600"/>
              </a:spcAft>
              <a:defRPr/>
            </a:pPr>
            <a:r>
              <a:rPr lang="en-US" dirty="0">
                <a:solidFill>
                  <a:srgbClr val="022756"/>
                </a:solidFill>
                <a:latin typeface="Helvetica" pitchFamily="2" charset="0"/>
              </a:rPr>
              <a:t>Risk 2:</a:t>
            </a:r>
          </a:p>
          <a:p>
            <a:pPr lvl="0">
              <a:spcBef>
                <a:spcPts val="600"/>
              </a:spcBef>
              <a:spcAft>
                <a:spcPts val="600"/>
              </a:spcAft>
              <a:defRPr/>
            </a:pPr>
            <a:r>
              <a:rPr lang="en-US" dirty="0">
                <a:solidFill>
                  <a:srgbClr val="022756"/>
                </a:solidFill>
                <a:latin typeface="Helvetica" pitchFamily="2" charset="0"/>
              </a:rPr>
              <a:t>Risk 3: </a:t>
            </a:r>
          </a:p>
          <a:p>
            <a:pPr lvl="0">
              <a:spcBef>
                <a:spcPts val="600"/>
              </a:spcBef>
              <a:spcAft>
                <a:spcPts val="600"/>
              </a:spcAft>
              <a:defRPr/>
            </a:pPr>
            <a:r>
              <a:rPr lang="en-US" dirty="0">
                <a:solidFill>
                  <a:srgbClr val="022756"/>
                </a:solidFill>
                <a:latin typeface="Helvetica" pitchFamily="2" charset="0"/>
              </a:rPr>
              <a:t>Not: </a:t>
            </a:r>
            <a:r>
              <a:rPr lang="en-US" dirty="0" err="1">
                <a:solidFill>
                  <a:srgbClr val="022756"/>
                </a:solidFill>
                <a:latin typeface="Helvetica" pitchFamily="2" charset="0"/>
              </a:rPr>
              <a:t>Sunumun</a:t>
            </a:r>
            <a:r>
              <a:rPr lang="en-US" dirty="0">
                <a:solidFill>
                  <a:srgbClr val="022756"/>
                </a:solidFill>
                <a:latin typeface="Helvetica" pitchFamily="2" charset="0"/>
              </a:rPr>
              <a:t> </a:t>
            </a:r>
            <a:r>
              <a:rPr lang="en-US" dirty="0" err="1">
                <a:solidFill>
                  <a:srgbClr val="022756"/>
                </a:solidFill>
                <a:latin typeface="Helvetica" pitchFamily="2" charset="0"/>
              </a:rPr>
              <a:t>tamlığı</a:t>
            </a:r>
            <a:r>
              <a:rPr lang="en-US" dirty="0">
                <a:solidFill>
                  <a:srgbClr val="022756"/>
                </a:solidFill>
                <a:latin typeface="Helvetica" pitchFamily="2" charset="0"/>
              </a:rPr>
              <a:t> </a:t>
            </a:r>
            <a:r>
              <a:rPr lang="en-US" dirty="0" err="1">
                <a:solidFill>
                  <a:srgbClr val="022756"/>
                </a:solidFill>
                <a:latin typeface="Helvetica" pitchFamily="2" charset="0"/>
              </a:rPr>
              <a:t>açısından</a:t>
            </a:r>
            <a:r>
              <a:rPr lang="en-US" dirty="0">
                <a:solidFill>
                  <a:srgbClr val="022756"/>
                </a:solidFill>
                <a:latin typeface="Helvetica" pitchFamily="2" charset="0"/>
              </a:rPr>
              <a:t> </a:t>
            </a:r>
            <a:r>
              <a:rPr lang="en-US" dirty="0" err="1">
                <a:solidFill>
                  <a:srgbClr val="022756"/>
                </a:solidFill>
                <a:latin typeface="Helvetica" pitchFamily="2" charset="0"/>
              </a:rPr>
              <a:t>bu</a:t>
            </a:r>
            <a:r>
              <a:rPr lang="en-US" dirty="0">
                <a:solidFill>
                  <a:srgbClr val="022756"/>
                </a:solidFill>
                <a:latin typeface="Helvetica" pitchFamily="2" charset="0"/>
              </a:rPr>
              <a:t> </a:t>
            </a:r>
            <a:r>
              <a:rPr lang="en-US" dirty="0" err="1">
                <a:solidFill>
                  <a:srgbClr val="022756"/>
                </a:solidFill>
                <a:latin typeface="Helvetica" pitchFamily="2" charset="0"/>
              </a:rPr>
              <a:t>slayt</a:t>
            </a:r>
            <a:r>
              <a:rPr lang="en-US" dirty="0">
                <a:solidFill>
                  <a:srgbClr val="022756"/>
                </a:solidFill>
                <a:latin typeface="Helvetica" pitchFamily="2" charset="0"/>
              </a:rPr>
              <a:t> </a:t>
            </a:r>
            <a:r>
              <a:rPr lang="en-US" dirty="0" err="1">
                <a:solidFill>
                  <a:srgbClr val="022756"/>
                </a:solidFill>
                <a:latin typeface="Helvetica" pitchFamily="2" charset="0"/>
              </a:rPr>
              <a:t>eklenmelidir</a:t>
            </a:r>
            <a:r>
              <a:rPr lang="en-US" dirty="0">
                <a:solidFill>
                  <a:srgbClr val="022756"/>
                </a:solidFill>
                <a:latin typeface="Helvetica" pitchFamily="2" charset="0"/>
              </a:rPr>
              <a:t>, </a:t>
            </a:r>
            <a:r>
              <a:rPr lang="en-US" dirty="0" err="1">
                <a:solidFill>
                  <a:srgbClr val="022756"/>
                </a:solidFill>
                <a:latin typeface="Helvetica" pitchFamily="2" charset="0"/>
              </a:rPr>
              <a:t>ancak</a:t>
            </a:r>
            <a:r>
              <a:rPr lang="en-US" dirty="0">
                <a:solidFill>
                  <a:srgbClr val="022756"/>
                </a:solidFill>
                <a:latin typeface="Helvetica" pitchFamily="2" charset="0"/>
              </a:rPr>
              <a:t> </a:t>
            </a:r>
            <a:r>
              <a:rPr lang="en-US" dirty="0" err="1">
                <a:solidFill>
                  <a:srgbClr val="022756"/>
                </a:solidFill>
                <a:latin typeface="Helvetica" pitchFamily="2" charset="0"/>
              </a:rPr>
              <a:t>sunum</a:t>
            </a:r>
            <a:r>
              <a:rPr lang="en-US" dirty="0">
                <a:solidFill>
                  <a:srgbClr val="022756"/>
                </a:solidFill>
                <a:latin typeface="Helvetica" pitchFamily="2" charset="0"/>
              </a:rPr>
              <a:t> </a:t>
            </a:r>
            <a:r>
              <a:rPr lang="en-US" dirty="0" err="1">
                <a:solidFill>
                  <a:srgbClr val="022756"/>
                </a:solidFill>
                <a:latin typeface="Helvetica" pitchFamily="2" charset="0"/>
              </a:rPr>
              <a:t>sırasında</a:t>
            </a:r>
            <a:r>
              <a:rPr lang="en-US" dirty="0">
                <a:solidFill>
                  <a:srgbClr val="022756"/>
                </a:solidFill>
                <a:latin typeface="Helvetica" pitchFamily="2" charset="0"/>
              </a:rPr>
              <a:t> </a:t>
            </a:r>
            <a:r>
              <a:rPr lang="en-US" dirty="0" err="1">
                <a:solidFill>
                  <a:srgbClr val="022756"/>
                </a:solidFill>
                <a:latin typeface="Helvetica" pitchFamily="2" charset="0"/>
              </a:rPr>
              <a:t>detaylara</a:t>
            </a:r>
            <a:r>
              <a:rPr lang="en-US" dirty="0">
                <a:solidFill>
                  <a:srgbClr val="022756"/>
                </a:solidFill>
                <a:latin typeface="Helvetica" pitchFamily="2" charset="0"/>
              </a:rPr>
              <a:t> </a:t>
            </a:r>
            <a:r>
              <a:rPr lang="en-US" dirty="0" err="1">
                <a:solidFill>
                  <a:srgbClr val="022756"/>
                </a:solidFill>
                <a:latin typeface="Helvetica" pitchFamily="2" charset="0"/>
              </a:rPr>
              <a:t>girilmesi</a:t>
            </a:r>
            <a:r>
              <a:rPr lang="en-US" dirty="0">
                <a:solidFill>
                  <a:srgbClr val="022756"/>
                </a:solidFill>
                <a:latin typeface="Helvetica" pitchFamily="2" charset="0"/>
              </a:rPr>
              <a:t> </a:t>
            </a:r>
            <a:r>
              <a:rPr lang="en-US" dirty="0" err="1">
                <a:solidFill>
                  <a:srgbClr val="022756"/>
                </a:solidFill>
                <a:latin typeface="Helvetica" pitchFamily="2" charset="0"/>
              </a:rPr>
              <a:t>gerekmemektedir</a:t>
            </a:r>
            <a:r>
              <a:rPr lang="en-US" dirty="0">
                <a:solidFill>
                  <a:srgbClr val="022756"/>
                </a:solidFill>
                <a:latin typeface="Helvetica" pitchFamily="2" charset="0"/>
              </a:rPr>
              <a:t>.</a:t>
            </a:r>
            <a:endParaRPr lang="tr-TR" b="0" dirty="0">
              <a:solidFill>
                <a:srgbClr val="022756"/>
              </a:solidFill>
              <a:latin typeface="Helvetica" pitchFamily="2" charset="0"/>
            </a:endParaRPr>
          </a:p>
        </p:txBody>
      </p:sp>
      <p:graphicFrame>
        <p:nvGraphicFramePr>
          <p:cNvPr id="9" name="Table 8">
            <a:extLst>
              <a:ext uri="{FF2B5EF4-FFF2-40B4-BE49-F238E27FC236}">
                <a16:creationId xmlns:a16="http://schemas.microsoft.com/office/drawing/2014/main" id="{B25ECBCE-16E7-4421-9A23-819F9F3D8E4E}"/>
              </a:ext>
            </a:extLst>
          </p:cNvPr>
          <p:cNvGraphicFramePr>
            <a:graphicFrameLocks noGrp="1"/>
          </p:cNvGraphicFramePr>
          <p:nvPr>
            <p:extLst>
              <p:ext uri="{D42A27DB-BD31-4B8C-83A1-F6EECF244321}">
                <p14:modId xmlns:p14="http://schemas.microsoft.com/office/powerpoint/2010/main" val="597740640"/>
              </p:ext>
            </p:extLst>
          </p:nvPr>
        </p:nvGraphicFramePr>
        <p:xfrm>
          <a:off x="955164" y="5335302"/>
          <a:ext cx="10313970" cy="1306328"/>
        </p:xfrm>
        <a:graphic>
          <a:graphicData uri="http://schemas.openxmlformats.org/drawingml/2006/table">
            <a:tbl>
              <a:tblPr firstRow="1" firstCol="1" bandRow="1">
                <a:tableStyleId>{5C22544A-7EE6-4342-B048-85BDC9FD1C3A}</a:tableStyleId>
              </a:tblPr>
              <a:tblGrid>
                <a:gridCol w="602703">
                  <a:extLst>
                    <a:ext uri="{9D8B030D-6E8A-4147-A177-3AD203B41FA5}">
                      <a16:colId xmlns:a16="http://schemas.microsoft.com/office/drawing/2014/main" val="1688132050"/>
                    </a:ext>
                  </a:extLst>
                </a:gridCol>
                <a:gridCol w="3521973">
                  <a:extLst>
                    <a:ext uri="{9D8B030D-6E8A-4147-A177-3AD203B41FA5}">
                      <a16:colId xmlns:a16="http://schemas.microsoft.com/office/drawing/2014/main" val="3066794189"/>
                    </a:ext>
                  </a:extLst>
                </a:gridCol>
                <a:gridCol w="2062338">
                  <a:extLst>
                    <a:ext uri="{9D8B030D-6E8A-4147-A177-3AD203B41FA5}">
                      <a16:colId xmlns:a16="http://schemas.microsoft.com/office/drawing/2014/main" val="2304169632"/>
                    </a:ext>
                  </a:extLst>
                </a:gridCol>
                <a:gridCol w="2063478">
                  <a:extLst>
                    <a:ext uri="{9D8B030D-6E8A-4147-A177-3AD203B41FA5}">
                      <a16:colId xmlns:a16="http://schemas.microsoft.com/office/drawing/2014/main" val="641285977"/>
                    </a:ext>
                  </a:extLst>
                </a:gridCol>
                <a:gridCol w="2063478">
                  <a:extLst>
                    <a:ext uri="{9D8B030D-6E8A-4147-A177-3AD203B41FA5}">
                      <a16:colId xmlns:a16="http://schemas.microsoft.com/office/drawing/2014/main" val="617051792"/>
                    </a:ext>
                  </a:extLst>
                </a:gridCol>
              </a:tblGrid>
              <a:tr h="326582">
                <a:tc>
                  <a:txBody>
                    <a:bodyPr/>
                    <a:lstStyle/>
                    <a:p>
                      <a:pPr marL="0" marR="0">
                        <a:spcBef>
                          <a:spcPts val="0"/>
                        </a:spcBef>
                        <a:spcAft>
                          <a:spcPts val="0"/>
                        </a:spcAft>
                      </a:pPr>
                      <a:r>
                        <a:rPr lang="en-GB" sz="1400" dirty="0">
                          <a:solidFill>
                            <a:schemeClr val="tx1"/>
                          </a:solidFill>
                          <a:effectLst/>
                        </a:rPr>
                        <a:t>Risk</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spcBef>
                          <a:spcPts val="0"/>
                        </a:spcBef>
                        <a:spcAft>
                          <a:spcPts val="0"/>
                        </a:spcAft>
                      </a:pPr>
                      <a:r>
                        <a:rPr lang="en-GB" sz="1400" dirty="0" err="1">
                          <a:solidFill>
                            <a:schemeClr val="tx1"/>
                          </a:solidFill>
                          <a:effectLst/>
                        </a:rPr>
                        <a:t>Azaltma</a:t>
                      </a:r>
                      <a:r>
                        <a:rPr lang="en-GB" sz="1400" dirty="0">
                          <a:solidFill>
                            <a:schemeClr val="tx1"/>
                          </a:solidFill>
                          <a:effectLst/>
                        </a:rPr>
                        <a:t> </a:t>
                      </a:r>
                      <a:r>
                        <a:rPr lang="en-GB" sz="1400" dirty="0" err="1">
                          <a:solidFill>
                            <a:schemeClr val="tx1"/>
                          </a:solidFill>
                          <a:effectLst/>
                        </a:rPr>
                        <a:t>Önlemleri</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spcBef>
                          <a:spcPts val="0"/>
                        </a:spcBef>
                        <a:spcAft>
                          <a:spcPts val="0"/>
                        </a:spcAft>
                      </a:pPr>
                      <a:r>
                        <a:rPr lang="en-GB" sz="1400" dirty="0" err="1">
                          <a:solidFill>
                            <a:schemeClr val="tx1"/>
                          </a:solidFill>
                          <a:effectLst/>
                        </a:rPr>
                        <a:t>Olasılık</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spcBef>
                          <a:spcPts val="0"/>
                        </a:spcBef>
                        <a:spcAft>
                          <a:spcPts val="0"/>
                        </a:spcAft>
                      </a:pPr>
                      <a:r>
                        <a:rPr lang="en-GB" sz="1400" dirty="0" err="1">
                          <a:solidFill>
                            <a:schemeClr val="tx1"/>
                          </a:solidFill>
                          <a:effectLst/>
                        </a:rPr>
                        <a:t>Etki</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spcBef>
                          <a:spcPts val="0"/>
                        </a:spcBef>
                        <a:spcAft>
                          <a:spcPts val="0"/>
                        </a:spcAft>
                      </a:pPr>
                      <a:r>
                        <a:rPr lang="en-GB" sz="1400" dirty="0">
                          <a:solidFill>
                            <a:schemeClr val="tx1"/>
                          </a:solidFill>
                          <a:effectLst/>
                        </a:rPr>
                        <a:t>Plan B</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03992099"/>
                  </a:ext>
                </a:extLst>
              </a:tr>
              <a:tr h="326582">
                <a:tc>
                  <a:txBody>
                    <a:bodyPr/>
                    <a:lstStyle/>
                    <a:p>
                      <a:pPr marL="0" marR="0">
                        <a:spcBef>
                          <a:spcPts val="0"/>
                        </a:spcBef>
                        <a:spcAft>
                          <a:spcPts val="0"/>
                        </a:spcAft>
                      </a:pPr>
                      <a:r>
                        <a:rPr lang="en-GB" sz="1400">
                          <a:solidFill>
                            <a:schemeClr val="tx1"/>
                          </a:solidFill>
                          <a:effectLst/>
                        </a:rPr>
                        <a:t>Risk 1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dirty="0">
                          <a:solidFill>
                            <a:schemeClr val="tx1"/>
                          </a:solidFill>
                          <a:effectLst/>
                        </a:rPr>
                        <a:t> </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70622068"/>
                  </a:ext>
                </a:extLst>
              </a:tr>
              <a:tr h="326582">
                <a:tc>
                  <a:txBody>
                    <a:bodyPr/>
                    <a:lstStyle/>
                    <a:p>
                      <a:pPr marL="0" marR="0">
                        <a:spcBef>
                          <a:spcPts val="0"/>
                        </a:spcBef>
                        <a:spcAft>
                          <a:spcPts val="0"/>
                        </a:spcAft>
                      </a:pPr>
                      <a:r>
                        <a:rPr lang="en-GB" sz="1400">
                          <a:solidFill>
                            <a:schemeClr val="tx1"/>
                          </a:solidFill>
                          <a:effectLst/>
                        </a:rPr>
                        <a:t>Risk 2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dirty="0">
                          <a:solidFill>
                            <a:schemeClr val="tx1"/>
                          </a:solidFill>
                          <a:effectLst/>
                        </a:rPr>
                        <a:t> </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62731452"/>
                  </a:ext>
                </a:extLst>
              </a:tr>
              <a:tr h="326582">
                <a:tc>
                  <a:txBody>
                    <a:bodyPr/>
                    <a:lstStyle/>
                    <a:p>
                      <a:pPr marL="0" marR="0">
                        <a:spcBef>
                          <a:spcPts val="0"/>
                        </a:spcBef>
                        <a:spcAft>
                          <a:spcPts val="0"/>
                        </a:spcAft>
                      </a:pPr>
                      <a:r>
                        <a:rPr lang="en-GB" sz="1400">
                          <a:solidFill>
                            <a:schemeClr val="tx1"/>
                          </a:solidFill>
                          <a:effectLst/>
                        </a:rPr>
                        <a:t>Risk 3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dirty="0">
                          <a:solidFill>
                            <a:schemeClr val="tx1"/>
                          </a:solidFill>
                          <a:effectLst/>
                        </a:rPr>
                        <a:t> </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75850599"/>
                  </a:ext>
                </a:extLst>
              </a:tr>
            </a:tbl>
          </a:graphicData>
        </a:graphic>
      </p:graphicFrame>
    </p:spTree>
    <p:extLst>
      <p:ext uri="{BB962C8B-B14F-4D97-AF65-F5344CB8AC3E}">
        <p14:creationId xmlns:p14="http://schemas.microsoft.com/office/powerpoint/2010/main" val="37753231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994F2FEA-DBB8-A175-8A46-63169EFFDEE0}"/>
              </a:ext>
            </a:extLst>
          </p:cNvPr>
          <p:cNvSpPr txBox="1"/>
          <p:nvPr/>
        </p:nvSpPr>
        <p:spPr>
          <a:xfrm>
            <a:off x="7512590" y="462744"/>
            <a:ext cx="4431021" cy="523220"/>
          </a:xfrm>
          <a:prstGeom prst="rect">
            <a:avLst/>
          </a:prstGeom>
          <a:noFill/>
        </p:spPr>
        <p:txBody>
          <a:bodyPr wrap="none" rtlCol="0">
            <a:spAutoFit/>
          </a:bodyPr>
          <a:lstStyle/>
          <a:p>
            <a:r>
              <a:rPr lang="en-US" sz="2800" dirty="0">
                <a:solidFill>
                  <a:schemeClr val="bg1"/>
                </a:solidFill>
                <a:latin typeface="Helvetica" pitchFamily="2" charset="0"/>
              </a:rPr>
              <a:t>RİSK PLANI</a:t>
            </a:r>
            <a:r>
              <a:rPr lang="tr-TR" sz="2800" dirty="0">
                <a:solidFill>
                  <a:schemeClr val="bg1"/>
                </a:solidFill>
                <a:latin typeface="Helvetica" pitchFamily="2" charset="0"/>
              </a:rPr>
              <a:t> (E</a:t>
            </a:r>
            <a:r>
              <a:rPr lang="en-US" sz="2800" dirty="0">
                <a:solidFill>
                  <a:schemeClr val="bg1"/>
                </a:solidFill>
                <a:latin typeface="Helvetica" pitchFamily="2" charset="0"/>
              </a:rPr>
              <a:t>KONOMİK</a:t>
            </a:r>
            <a:r>
              <a:rPr lang="tr-TR" sz="2800" dirty="0">
                <a:solidFill>
                  <a:schemeClr val="bg1"/>
                </a:solidFill>
                <a:latin typeface="Helvetica" pitchFamily="2" charset="0"/>
              </a:rPr>
              <a:t>)</a:t>
            </a:r>
          </a:p>
        </p:txBody>
      </p:sp>
      <p:graphicFrame>
        <p:nvGraphicFramePr>
          <p:cNvPr id="5" name="Table 4">
            <a:extLst>
              <a:ext uri="{FF2B5EF4-FFF2-40B4-BE49-F238E27FC236}">
                <a16:creationId xmlns:a16="http://schemas.microsoft.com/office/drawing/2014/main" id="{26F9937D-83F2-4688-A795-BFE58FE0CB57}"/>
              </a:ext>
            </a:extLst>
          </p:cNvPr>
          <p:cNvGraphicFramePr>
            <a:graphicFrameLocks noGrp="1"/>
          </p:cNvGraphicFramePr>
          <p:nvPr>
            <p:extLst>
              <p:ext uri="{D42A27DB-BD31-4B8C-83A1-F6EECF244321}">
                <p14:modId xmlns:p14="http://schemas.microsoft.com/office/powerpoint/2010/main" val="709882004"/>
              </p:ext>
            </p:extLst>
          </p:nvPr>
        </p:nvGraphicFramePr>
        <p:xfrm>
          <a:off x="955164" y="5335302"/>
          <a:ext cx="10313970" cy="1306328"/>
        </p:xfrm>
        <a:graphic>
          <a:graphicData uri="http://schemas.openxmlformats.org/drawingml/2006/table">
            <a:tbl>
              <a:tblPr firstRow="1" firstCol="1" bandRow="1">
                <a:tableStyleId>{5C22544A-7EE6-4342-B048-85BDC9FD1C3A}</a:tableStyleId>
              </a:tblPr>
              <a:tblGrid>
                <a:gridCol w="602703">
                  <a:extLst>
                    <a:ext uri="{9D8B030D-6E8A-4147-A177-3AD203B41FA5}">
                      <a16:colId xmlns:a16="http://schemas.microsoft.com/office/drawing/2014/main" val="1688132050"/>
                    </a:ext>
                  </a:extLst>
                </a:gridCol>
                <a:gridCol w="3521973">
                  <a:extLst>
                    <a:ext uri="{9D8B030D-6E8A-4147-A177-3AD203B41FA5}">
                      <a16:colId xmlns:a16="http://schemas.microsoft.com/office/drawing/2014/main" val="3066794189"/>
                    </a:ext>
                  </a:extLst>
                </a:gridCol>
                <a:gridCol w="2062338">
                  <a:extLst>
                    <a:ext uri="{9D8B030D-6E8A-4147-A177-3AD203B41FA5}">
                      <a16:colId xmlns:a16="http://schemas.microsoft.com/office/drawing/2014/main" val="2304169632"/>
                    </a:ext>
                  </a:extLst>
                </a:gridCol>
                <a:gridCol w="2063478">
                  <a:extLst>
                    <a:ext uri="{9D8B030D-6E8A-4147-A177-3AD203B41FA5}">
                      <a16:colId xmlns:a16="http://schemas.microsoft.com/office/drawing/2014/main" val="641285977"/>
                    </a:ext>
                  </a:extLst>
                </a:gridCol>
                <a:gridCol w="2063478">
                  <a:extLst>
                    <a:ext uri="{9D8B030D-6E8A-4147-A177-3AD203B41FA5}">
                      <a16:colId xmlns:a16="http://schemas.microsoft.com/office/drawing/2014/main" val="617051792"/>
                    </a:ext>
                  </a:extLst>
                </a:gridCol>
              </a:tblGrid>
              <a:tr h="326582">
                <a:tc>
                  <a:txBody>
                    <a:bodyPr/>
                    <a:lstStyle/>
                    <a:p>
                      <a:pPr marL="0" marR="0">
                        <a:spcBef>
                          <a:spcPts val="0"/>
                        </a:spcBef>
                        <a:spcAft>
                          <a:spcPts val="0"/>
                        </a:spcAft>
                      </a:pPr>
                      <a:r>
                        <a:rPr lang="en-GB" sz="1400" dirty="0">
                          <a:solidFill>
                            <a:schemeClr val="tx1"/>
                          </a:solidFill>
                          <a:effectLst/>
                        </a:rPr>
                        <a:t>Risk</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spcBef>
                          <a:spcPts val="0"/>
                        </a:spcBef>
                        <a:spcAft>
                          <a:spcPts val="0"/>
                        </a:spcAft>
                      </a:pPr>
                      <a:r>
                        <a:rPr lang="en-GB" sz="1400" dirty="0" err="1">
                          <a:solidFill>
                            <a:schemeClr val="tx1"/>
                          </a:solidFill>
                          <a:effectLst/>
                        </a:rPr>
                        <a:t>Azaltma</a:t>
                      </a:r>
                      <a:r>
                        <a:rPr lang="en-GB" sz="1400" dirty="0">
                          <a:solidFill>
                            <a:schemeClr val="tx1"/>
                          </a:solidFill>
                          <a:effectLst/>
                        </a:rPr>
                        <a:t> </a:t>
                      </a:r>
                      <a:r>
                        <a:rPr lang="en-GB" sz="1400" dirty="0" err="1">
                          <a:solidFill>
                            <a:schemeClr val="tx1"/>
                          </a:solidFill>
                          <a:effectLst/>
                        </a:rPr>
                        <a:t>Önlemleri</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spcBef>
                          <a:spcPts val="0"/>
                        </a:spcBef>
                        <a:spcAft>
                          <a:spcPts val="0"/>
                        </a:spcAft>
                      </a:pPr>
                      <a:r>
                        <a:rPr lang="en-GB" sz="1400" dirty="0" err="1">
                          <a:solidFill>
                            <a:schemeClr val="tx1"/>
                          </a:solidFill>
                          <a:effectLst/>
                        </a:rPr>
                        <a:t>Olasılık</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spcBef>
                          <a:spcPts val="0"/>
                        </a:spcBef>
                        <a:spcAft>
                          <a:spcPts val="0"/>
                        </a:spcAft>
                      </a:pPr>
                      <a:r>
                        <a:rPr lang="en-GB" sz="1400" dirty="0" err="1">
                          <a:solidFill>
                            <a:schemeClr val="tx1"/>
                          </a:solidFill>
                          <a:effectLst/>
                        </a:rPr>
                        <a:t>Etki</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spcBef>
                          <a:spcPts val="0"/>
                        </a:spcBef>
                        <a:spcAft>
                          <a:spcPts val="0"/>
                        </a:spcAft>
                      </a:pPr>
                      <a:r>
                        <a:rPr lang="en-GB" sz="1400" dirty="0">
                          <a:solidFill>
                            <a:schemeClr val="tx1"/>
                          </a:solidFill>
                          <a:effectLst/>
                        </a:rPr>
                        <a:t>Plan B</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03992099"/>
                  </a:ext>
                </a:extLst>
              </a:tr>
              <a:tr h="326582">
                <a:tc>
                  <a:txBody>
                    <a:bodyPr/>
                    <a:lstStyle/>
                    <a:p>
                      <a:pPr marL="0" marR="0">
                        <a:spcBef>
                          <a:spcPts val="0"/>
                        </a:spcBef>
                        <a:spcAft>
                          <a:spcPts val="0"/>
                        </a:spcAft>
                      </a:pPr>
                      <a:r>
                        <a:rPr lang="en-GB" sz="1400">
                          <a:solidFill>
                            <a:schemeClr val="tx1"/>
                          </a:solidFill>
                          <a:effectLst/>
                        </a:rPr>
                        <a:t>Risk 1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dirty="0">
                          <a:solidFill>
                            <a:schemeClr val="tx1"/>
                          </a:solidFill>
                          <a:effectLst/>
                        </a:rPr>
                        <a:t> </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70622068"/>
                  </a:ext>
                </a:extLst>
              </a:tr>
              <a:tr h="326582">
                <a:tc>
                  <a:txBody>
                    <a:bodyPr/>
                    <a:lstStyle/>
                    <a:p>
                      <a:pPr marL="0" marR="0">
                        <a:spcBef>
                          <a:spcPts val="0"/>
                        </a:spcBef>
                        <a:spcAft>
                          <a:spcPts val="0"/>
                        </a:spcAft>
                      </a:pPr>
                      <a:r>
                        <a:rPr lang="en-GB" sz="1400">
                          <a:solidFill>
                            <a:schemeClr val="tx1"/>
                          </a:solidFill>
                          <a:effectLst/>
                        </a:rPr>
                        <a:t>Risk 2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dirty="0">
                          <a:solidFill>
                            <a:schemeClr val="tx1"/>
                          </a:solidFill>
                          <a:effectLst/>
                        </a:rPr>
                        <a:t> </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62731452"/>
                  </a:ext>
                </a:extLst>
              </a:tr>
              <a:tr h="326582">
                <a:tc>
                  <a:txBody>
                    <a:bodyPr/>
                    <a:lstStyle/>
                    <a:p>
                      <a:pPr marL="0" marR="0">
                        <a:spcBef>
                          <a:spcPts val="0"/>
                        </a:spcBef>
                        <a:spcAft>
                          <a:spcPts val="0"/>
                        </a:spcAft>
                      </a:pPr>
                      <a:r>
                        <a:rPr lang="en-GB" sz="1400">
                          <a:solidFill>
                            <a:schemeClr val="tx1"/>
                          </a:solidFill>
                          <a:effectLst/>
                        </a:rPr>
                        <a:t>Risk 3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a:solidFill>
                            <a:schemeClr val="tx1"/>
                          </a:solidFill>
                          <a:effectLst/>
                        </a:rPr>
                        <a:t> </a:t>
                      </a:r>
                      <a:endParaRPr lang="en-US" sz="20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spcBef>
                          <a:spcPts val="0"/>
                        </a:spcBef>
                        <a:spcAft>
                          <a:spcPts val="0"/>
                        </a:spcAft>
                      </a:pPr>
                      <a:r>
                        <a:rPr lang="en-GB" sz="1400" dirty="0">
                          <a:solidFill>
                            <a:schemeClr val="tx1"/>
                          </a:solidFill>
                          <a:effectLst/>
                        </a:rPr>
                        <a:t> </a:t>
                      </a:r>
                      <a:endPar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75850599"/>
                  </a:ext>
                </a:extLst>
              </a:tr>
            </a:tbl>
          </a:graphicData>
        </a:graphic>
      </p:graphicFrame>
      <p:sp>
        <p:nvSpPr>
          <p:cNvPr id="7" name="Metin kutusu 3">
            <a:extLst>
              <a:ext uri="{FF2B5EF4-FFF2-40B4-BE49-F238E27FC236}">
                <a16:creationId xmlns:a16="http://schemas.microsoft.com/office/drawing/2014/main" id="{B125FA7E-7539-4F78-AB01-9DCDEF38DA25}"/>
              </a:ext>
            </a:extLst>
          </p:cNvPr>
          <p:cNvSpPr txBox="1"/>
          <p:nvPr/>
        </p:nvSpPr>
        <p:spPr>
          <a:xfrm>
            <a:off x="781542" y="1522698"/>
            <a:ext cx="10628915" cy="2923877"/>
          </a:xfrm>
          <a:prstGeom prst="rect">
            <a:avLst/>
          </a:prstGeom>
          <a:noFill/>
        </p:spPr>
        <p:txBody>
          <a:bodyPr wrap="square" rtlCol="0">
            <a:spAutoFit/>
          </a:bodyPr>
          <a:lstStyle/>
          <a:p>
            <a:pPr lvl="0">
              <a:spcBef>
                <a:spcPts val="600"/>
              </a:spcBef>
              <a:spcAft>
                <a:spcPts val="600"/>
              </a:spcAft>
              <a:defRPr/>
            </a:pPr>
            <a:r>
              <a:rPr lang="en-US" dirty="0" err="1">
                <a:solidFill>
                  <a:srgbClr val="022756"/>
                </a:solidFill>
                <a:latin typeface="Helvetica" pitchFamily="2" charset="0"/>
              </a:rPr>
              <a:t>Projenizdeki</a:t>
            </a:r>
            <a:r>
              <a:rPr lang="en-US" dirty="0">
                <a:solidFill>
                  <a:srgbClr val="022756"/>
                </a:solidFill>
                <a:latin typeface="Helvetica" pitchFamily="2" charset="0"/>
              </a:rPr>
              <a:t> </a:t>
            </a:r>
            <a:r>
              <a:rPr lang="en-US" dirty="0" err="1">
                <a:solidFill>
                  <a:srgbClr val="022756"/>
                </a:solidFill>
                <a:latin typeface="Helvetica" pitchFamily="2" charset="0"/>
              </a:rPr>
              <a:t>olası</a:t>
            </a:r>
            <a:r>
              <a:rPr lang="en-US" dirty="0">
                <a:solidFill>
                  <a:srgbClr val="022756"/>
                </a:solidFill>
                <a:latin typeface="Helvetica" pitchFamily="2" charset="0"/>
              </a:rPr>
              <a:t> </a:t>
            </a:r>
            <a:r>
              <a:rPr lang="en-US" b="1" u="sng" dirty="0" err="1">
                <a:solidFill>
                  <a:srgbClr val="022756"/>
                </a:solidFill>
                <a:latin typeface="Helvetica" pitchFamily="2" charset="0"/>
              </a:rPr>
              <a:t>ekonomik</a:t>
            </a:r>
            <a:r>
              <a:rPr lang="en-US" b="1" dirty="0">
                <a:solidFill>
                  <a:srgbClr val="022756"/>
                </a:solidFill>
                <a:latin typeface="Helvetica" pitchFamily="2" charset="0"/>
              </a:rPr>
              <a:t> </a:t>
            </a:r>
            <a:r>
              <a:rPr lang="en-US" b="1" dirty="0" err="1">
                <a:solidFill>
                  <a:srgbClr val="022756"/>
                </a:solidFill>
                <a:latin typeface="Helvetica" pitchFamily="2" charset="0"/>
              </a:rPr>
              <a:t>riskleri</a:t>
            </a:r>
            <a:r>
              <a:rPr lang="en-US" dirty="0">
                <a:solidFill>
                  <a:srgbClr val="022756"/>
                </a:solidFill>
                <a:latin typeface="Helvetica" pitchFamily="2" charset="0"/>
              </a:rPr>
              <a:t> </a:t>
            </a:r>
            <a:r>
              <a:rPr lang="en-US" dirty="0" err="1">
                <a:solidFill>
                  <a:srgbClr val="022756"/>
                </a:solidFill>
                <a:latin typeface="Helvetica" pitchFamily="2" charset="0"/>
              </a:rPr>
              <a:t>tanımlayın</a:t>
            </a:r>
            <a:r>
              <a:rPr lang="en-US" dirty="0">
                <a:solidFill>
                  <a:srgbClr val="022756"/>
                </a:solidFill>
                <a:latin typeface="Helvetica" pitchFamily="2" charset="0"/>
              </a:rPr>
              <a:t>. Bu </a:t>
            </a:r>
            <a:r>
              <a:rPr lang="en-US" dirty="0" err="1">
                <a:solidFill>
                  <a:srgbClr val="022756"/>
                </a:solidFill>
                <a:latin typeface="Helvetica" pitchFamily="2" charset="0"/>
              </a:rPr>
              <a:t>riskleri</a:t>
            </a:r>
            <a:r>
              <a:rPr lang="en-US" dirty="0">
                <a:solidFill>
                  <a:srgbClr val="022756"/>
                </a:solidFill>
                <a:latin typeface="Helvetica" pitchFamily="2" charset="0"/>
              </a:rPr>
              <a:t> </a:t>
            </a:r>
            <a:r>
              <a:rPr lang="en-US" dirty="0" err="1">
                <a:solidFill>
                  <a:srgbClr val="022756"/>
                </a:solidFill>
                <a:latin typeface="Helvetica" pitchFamily="2" charset="0"/>
              </a:rPr>
              <a:t>azaltmak</a:t>
            </a:r>
            <a:r>
              <a:rPr lang="en-US" dirty="0">
                <a:solidFill>
                  <a:srgbClr val="022756"/>
                </a:solidFill>
                <a:latin typeface="Helvetica" pitchFamily="2" charset="0"/>
              </a:rPr>
              <a:t> </a:t>
            </a:r>
            <a:r>
              <a:rPr lang="en-US" dirty="0" err="1">
                <a:solidFill>
                  <a:srgbClr val="022756"/>
                </a:solidFill>
                <a:latin typeface="Helvetica" pitchFamily="2" charset="0"/>
              </a:rPr>
              <a:t>için</a:t>
            </a:r>
            <a:r>
              <a:rPr lang="en-US" dirty="0">
                <a:solidFill>
                  <a:srgbClr val="022756"/>
                </a:solidFill>
                <a:latin typeface="Helvetica" pitchFamily="2" charset="0"/>
              </a:rPr>
              <a:t> </a:t>
            </a:r>
            <a:r>
              <a:rPr lang="en-US" dirty="0" err="1">
                <a:solidFill>
                  <a:srgbClr val="022756"/>
                </a:solidFill>
                <a:latin typeface="Helvetica" pitchFamily="2" charset="0"/>
              </a:rPr>
              <a:t>önerdiğiniz</a:t>
            </a:r>
            <a:r>
              <a:rPr lang="en-US" dirty="0">
                <a:solidFill>
                  <a:srgbClr val="022756"/>
                </a:solidFill>
                <a:latin typeface="Helvetica" pitchFamily="2" charset="0"/>
              </a:rPr>
              <a:t> </a:t>
            </a:r>
            <a:r>
              <a:rPr lang="en-US" dirty="0" err="1">
                <a:solidFill>
                  <a:srgbClr val="022756"/>
                </a:solidFill>
                <a:latin typeface="Helvetica" pitchFamily="2" charset="0"/>
              </a:rPr>
              <a:t>eylemleri</a:t>
            </a:r>
            <a:r>
              <a:rPr lang="en-US" dirty="0">
                <a:solidFill>
                  <a:srgbClr val="022756"/>
                </a:solidFill>
                <a:latin typeface="Helvetica" pitchFamily="2" charset="0"/>
              </a:rPr>
              <a:t> </a:t>
            </a:r>
            <a:r>
              <a:rPr lang="en-US" dirty="0" err="1">
                <a:solidFill>
                  <a:srgbClr val="022756"/>
                </a:solidFill>
                <a:latin typeface="Helvetica" pitchFamily="2" charset="0"/>
              </a:rPr>
              <a:t>açıklayın</a:t>
            </a:r>
            <a:r>
              <a:rPr lang="en-US" dirty="0">
                <a:solidFill>
                  <a:srgbClr val="022756"/>
                </a:solidFill>
                <a:latin typeface="Helvetica" pitchFamily="2" charset="0"/>
              </a:rPr>
              <a:t>. Her </a:t>
            </a:r>
            <a:r>
              <a:rPr lang="en-US" dirty="0" err="1">
                <a:solidFill>
                  <a:srgbClr val="022756"/>
                </a:solidFill>
                <a:latin typeface="Helvetica" pitchFamily="2" charset="0"/>
              </a:rPr>
              <a:t>bir</a:t>
            </a:r>
            <a:r>
              <a:rPr lang="en-US" dirty="0">
                <a:solidFill>
                  <a:srgbClr val="022756"/>
                </a:solidFill>
                <a:latin typeface="Helvetica" pitchFamily="2" charset="0"/>
              </a:rPr>
              <a:t> risk </a:t>
            </a:r>
            <a:r>
              <a:rPr lang="en-US" dirty="0" err="1">
                <a:solidFill>
                  <a:srgbClr val="022756"/>
                </a:solidFill>
                <a:latin typeface="Helvetica" pitchFamily="2" charset="0"/>
              </a:rPr>
              <a:t>için</a:t>
            </a:r>
            <a:r>
              <a:rPr lang="en-US" dirty="0">
                <a:solidFill>
                  <a:srgbClr val="022756"/>
                </a:solidFill>
                <a:latin typeface="Helvetica" pitchFamily="2" charset="0"/>
              </a:rPr>
              <a:t>, risk </a:t>
            </a:r>
            <a:r>
              <a:rPr lang="en-US" dirty="0" err="1">
                <a:solidFill>
                  <a:srgbClr val="022756"/>
                </a:solidFill>
                <a:latin typeface="Helvetica" pitchFamily="2" charset="0"/>
              </a:rPr>
              <a:t>gerçekleştiği</a:t>
            </a:r>
            <a:r>
              <a:rPr lang="en-US" dirty="0">
                <a:solidFill>
                  <a:srgbClr val="022756"/>
                </a:solidFill>
                <a:latin typeface="Helvetica" pitchFamily="2" charset="0"/>
              </a:rPr>
              <a:t> </a:t>
            </a:r>
            <a:r>
              <a:rPr lang="en-US" dirty="0" err="1">
                <a:solidFill>
                  <a:srgbClr val="022756"/>
                </a:solidFill>
                <a:latin typeface="Helvetica" pitchFamily="2" charset="0"/>
              </a:rPr>
              <a:t>takdirde</a:t>
            </a:r>
            <a:r>
              <a:rPr lang="en-US" dirty="0">
                <a:solidFill>
                  <a:srgbClr val="022756"/>
                </a:solidFill>
                <a:latin typeface="Helvetica" pitchFamily="2" charset="0"/>
              </a:rPr>
              <a:t> </a:t>
            </a:r>
            <a:r>
              <a:rPr lang="en-US" dirty="0" err="1">
                <a:solidFill>
                  <a:srgbClr val="022756"/>
                </a:solidFill>
                <a:latin typeface="Helvetica" pitchFamily="2" charset="0"/>
              </a:rPr>
              <a:t>kullanılabilecek</a:t>
            </a:r>
            <a:r>
              <a:rPr lang="en-US" dirty="0">
                <a:solidFill>
                  <a:srgbClr val="022756"/>
                </a:solidFill>
                <a:latin typeface="Helvetica" pitchFamily="2" charset="0"/>
              </a:rPr>
              <a:t> </a:t>
            </a:r>
            <a:r>
              <a:rPr lang="en-US" dirty="0" err="1">
                <a:solidFill>
                  <a:srgbClr val="022756"/>
                </a:solidFill>
                <a:latin typeface="Helvetica" pitchFamily="2" charset="0"/>
              </a:rPr>
              <a:t>bir</a:t>
            </a:r>
            <a:r>
              <a:rPr lang="en-US" dirty="0">
                <a:solidFill>
                  <a:srgbClr val="022756"/>
                </a:solidFill>
                <a:latin typeface="Helvetica" pitchFamily="2" charset="0"/>
              </a:rPr>
              <a:t> </a:t>
            </a:r>
            <a:r>
              <a:rPr lang="en-US" dirty="0" err="1">
                <a:solidFill>
                  <a:srgbClr val="022756"/>
                </a:solidFill>
                <a:latin typeface="Helvetica" pitchFamily="2" charset="0"/>
              </a:rPr>
              <a:t>alternatif</a:t>
            </a:r>
            <a:r>
              <a:rPr lang="en-US" dirty="0">
                <a:solidFill>
                  <a:srgbClr val="022756"/>
                </a:solidFill>
                <a:latin typeface="Helvetica" pitchFamily="2" charset="0"/>
              </a:rPr>
              <a:t> </a:t>
            </a:r>
            <a:r>
              <a:rPr lang="en-US" dirty="0" err="1">
                <a:solidFill>
                  <a:srgbClr val="022756"/>
                </a:solidFill>
                <a:latin typeface="Helvetica" pitchFamily="2" charset="0"/>
              </a:rPr>
              <a:t>yaklaşım</a:t>
            </a:r>
            <a:r>
              <a:rPr lang="en-US" dirty="0">
                <a:solidFill>
                  <a:srgbClr val="022756"/>
                </a:solidFill>
                <a:latin typeface="Helvetica" pitchFamily="2" charset="0"/>
              </a:rPr>
              <a:t> (Plan B) </a:t>
            </a:r>
            <a:r>
              <a:rPr lang="en-US" dirty="0" err="1">
                <a:solidFill>
                  <a:srgbClr val="022756"/>
                </a:solidFill>
                <a:latin typeface="Helvetica" pitchFamily="2" charset="0"/>
              </a:rPr>
              <a:t>belirtin</a:t>
            </a:r>
            <a:r>
              <a:rPr lang="en-US" dirty="0">
                <a:solidFill>
                  <a:srgbClr val="022756"/>
                </a:solidFill>
                <a:latin typeface="Helvetica" pitchFamily="2" charset="0"/>
              </a:rPr>
              <a:t>.  </a:t>
            </a:r>
          </a:p>
          <a:p>
            <a:pPr lvl="0">
              <a:spcBef>
                <a:spcPts val="600"/>
              </a:spcBef>
              <a:spcAft>
                <a:spcPts val="600"/>
              </a:spcAft>
              <a:defRPr/>
            </a:pPr>
            <a:r>
              <a:rPr lang="en-US" dirty="0">
                <a:solidFill>
                  <a:srgbClr val="022756"/>
                </a:solidFill>
                <a:latin typeface="Helvetica" pitchFamily="2" charset="0"/>
              </a:rPr>
              <a:t>Risk 1:</a:t>
            </a:r>
          </a:p>
          <a:p>
            <a:pPr lvl="0">
              <a:spcBef>
                <a:spcPts val="600"/>
              </a:spcBef>
              <a:spcAft>
                <a:spcPts val="600"/>
              </a:spcAft>
              <a:defRPr/>
            </a:pPr>
            <a:r>
              <a:rPr lang="en-US" dirty="0">
                <a:solidFill>
                  <a:srgbClr val="022756"/>
                </a:solidFill>
                <a:latin typeface="Helvetica" pitchFamily="2" charset="0"/>
              </a:rPr>
              <a:t>Risk 2:</a:t>
            </a:r>
          </a:p>
          <a:p>
            <a:pPr lvl="0">
              <a:spcBef>
                <a:spcPts val="600"/>
              </a:spcBef>
              <a:spcAft>
                <a:spcPts val="600"/>
              </a:spcAft>
              <a:defRPr/>
            </a:pPr>
            <a:r>
              <a:rPr lang="en-US" dirty="0">
                <a:solidFill>
                  <a:srgbClr val="022756"/>
                </a:solidFill>
                <a:latin typeface="Helvetica" pitchFamily="2" charset="0"/>
              </a:rPr>
              <a:t>Risk 3: </a:t>
            </a:r>
          </a:p>
          <a:p>
            <a:pPr lvl="0">
              <a:spcBef>
                <a:spcPts val="600"/>
              </a:spcBef>
              <a:spcAft>
                <a:spcPts val="600"/>
              </a:spcAft>
              <a:defRPr/>
            </a:pPr>
            <a:r>
              <a:rPr lang="en-US" dirty="0">
                <a:solidFill>
                  <a:srgbClr val="022756"/>
                </a:solidFill>
                <a:latin typeface="Helvetica" pitchFamily="2" charset="0"/>
              </a:rPr>
              <a:t>Not: </a:t>
            </a:r>
            <a:r>
              <a:rPr lang="en-US" dirty="0" err="1">
                <a:solidFill>
                  <a:srgbClr val="022756"/>
                </a:solidFill>
                <a:latin typeface="Helvetica" pitchFamily="2" charset="0"/>
              </a:rPr>
              <a:t>Sunumun</a:t>
            </a:r>
            <a:r>
              <a:rPr lang="en-US" dirty="0">
                <a:solidFill>
                  <a:srgbClr val="022756"/>
                </a:solidFill>
                <a:latin typeface="Helvetica" pitchFamily="2" charset="0"/>
              </a:rPr>
              <a:t> </a:t>
            </a:r>
            <a:r>
              <a:rPr lang="en-US" dirty="0" err="1">
                <a:solidFill>
                  <a:srgbClr val="022756"/>
                </a:solidFill>
                <a:latin typeface="Helvetica" pitchFamily="2" charset="0"/>
              </a:rPr>
              <a:t>tamlığı</a:t>
            </a:r>
            <a:r>
              <a:rPr lang="en-US" dirty="0">
                <a:solidFill>
                  <a:srgbClr val="022756"/>
                </a:solidFill>
                <a:latin typeface="Helvetica" pitchFamily="2" charset="0"/>
              </a:rPr>
              <a:t> </a:t>
            </a:r>
            <a:r>
              <a:rPr lang="en-US" dirty="0" err="1">
                <a:solidFill>
                  <a:srgbClr val="022756"/>
                </a:solidFill>
                <a:latin typeface="Helvetica" pitchFamily="2" charset="0"/>
              </a:rPr>
              <a:t>açısından</a:t>
            </a:r>
            <a:r>
              <a:rPr lang="en-US" dirty="0">
                <a:solidFill>
                  <a:srgbClr val="022756"/>
                </a:solidFill>
                <a:latin typeface="Helvetica" pitchFamily="2" charset="0"/>
              </a:rPr>
              <a:t> </a:t>
            </a:r>
            <a:r>
              <a:rPr lang="en-US" dirty="0" err="1">
                <a:solidFill>
                  <a:srgbClr val="022756"/>
                </a:solidFill>
                <a:latin typeface="Helvetica" pitchFamily="2" charset="0"/>
              </a:rPr>
              <a:t>bu</a:t>
            </a:r>
            <a:r>
              <a:rPr lang="en-US" dirty="0">
                <a:solidFill>
                  <a:srgbClr val="022756"/>
                </a:solidFill>
                <a:latin typeface="Helvetica" pitchFamily="2" charset="0"/>
              </a:rPr>
              <a:t> </a:t>
            </a:r>
            <a:r>
              <a:rPr lang="en-US" dirty="0" err="1">
                <a:solidFill>
                  <a:srgbClr val="022756"/>
                </a:solidFill>
                <a:latin typeface="Helvetica" pitchFamily="2" charset="0"/>
              </a:rPr>
              <a:t>slayt</a:t>
            </a:r>
            <a:r>
              <a:rPr lang="en-US" dirty="0">
                <a:solidFill>
                  <a:srgbClr val="022756"/>
                </a:solidFill>
                <a:latin typeface="Helvetica" pitchFamily="2" charset="0"/>
              </a:rPr>
              <a:t> </a:t>
            </a:r>
            <a:r>
              <a:rPr lang="en-US" dirty="0" err="1">
                <a:solidFill>
                  <a:srgbClr val="022756"/>
                </a:solidFill>
                <a:latin typeface="Helvetica" pitchFamily="2" charset="0"/>
              </a:rPr>
              <a:t>eklenmelidir</a:t>
            </a:r>
            <a:r>
              <a:rPr lang="en-US" dirty="0">
                <a:solidFill>
                  <a:srgbClr val="022756"/>
                </a:solidFill>
                <a:latin typeface="Helvetica" pitchFamily="2" charset="0"/>
              </a:rPr>
              <a:t>, </a:t>
            </a:r>
            <a:r>
              <a:rPr lang="en-US" dirty="0" err="1">
                <a:solidFill>
                  <a:srgbClr val="022756"/>
                </a:solidFill>
                <a:latin typeface="Helvetica" pitchFamily="2" charset="0"/>
              </a:rPr>
              <a:t>ancak</a:t>
            </a:r>
            <a:r>
              <a:rPr lang="en-US" dirty="0">
                <a:solidFill>
                  <a:srgbClr val="022756"/>
                </a:solidFill>
                <a:latin typeface="Helvetica" pitchFamily="2" charset="0"/>
              </a:rPr>
              <a:t> </a:t>
            </a:r>
            <a:r>
              <a:rPr lang="en-US" dirty="0" err="1">
                <a:solidFill>
                  <a:srgbClr val="022756"/>
                </a:solidFill>
                <a:latin typeface="Helvetica" pitchFamily="2" charset="0"/>
              </a:rPr>
              <a:t>sunum</a:t>
            </a:r>
            <a:r>
              <a:rPr lang="en-US" dirty="0">
                <a:solidFill>
                  <a:srgbClr val="022756"/>
                </a:solidFill>
                <a:latin typeface="Helvetica" pitchFamily="2" charset="0"/>
              </a:rPr>
              <a:t> </a:t>
            </a:r>
            <a:r>
              <a:rPr lang="en-US" dirty="0" err="1">
                <a:solidFill>
                  <a:srgbClr val="022756"/>
                </a:solidFill>
                <a:latin typeface="Helvetica" pitchFamily="2" charset="0"/>
              </a:rPr>
              <a:t>sırasında</a:t>
            </a:r>
            <a:r>
              <a:rPr lang="en-US" dirty="0">
                <a:solidFill>
                  <a:srgbClr val="022756"/>
                </a:solidFill>
                <a:latin typeface="Helvetica" pitchFamily="2" charset="0"/>
              </a:rPr>
              <a:t> </a:t>
            </a:r>
            <a:r>
              <a:rPr lang="en-US" dirty="0" err="1">
                <a:solidFill>
                  <a:srgbClr val="022756"/>
                </a:solidFill>
                <a:latin typeface="Helvetica" pitchFamily="2" charset="0"/>
              </a:rPr>
              <a:t>detaylara</a:t>
            </a:r>
            <a:r>
              <a:rPr lang="en-US" dirty="0">
                <a:solidFill>
                  <a:srgbClr val="022756"/>
                </a:solidFill>
                <a:latin typeface="Helvetica" pitchFamily="2" charset="0"/>
              </a:rPr>
              <a:t> </a:t>
            </a:r>
            <a:r>
              <a:rPr lang="en-US" dirty="0" err="1">
                <a:solidFill>
                  <a:srgbClr val="022756"/>
                </a:solidFill>
                <a:latin typeface="Helvetica" pitchFamily="2" charset="0"/>
              </a:rPr>
              <a:t>girilmesi</a:t>
            </a:r>
            <a:r>
              <a:rPr lang="en-US" dirty="0">
                <a:solidFill>
                  <a:srgbClr val="022756"/>
                </a:solidFill>
                <a:latin typeface="Helvetica" pitchFamily="2" charset="0"/>
              </a:rPr>
              <a:t> </a:t>
            </a:r>
            <a:r>
              <a:rPr lang="en-US" dirty="0" err="1">
                <a:solidFill>
                  <a:srgbClr val="022756"/>
                </a:solidFill>
                <a:latin typeface="Helvetica" pitchFamily="2" charset="0"/>
              </a:rPr>
              <a:t>gerekmemektedir</a:t>
            </a:r>
            <a:r>
              <a:rPr lang="en-US" dirty="0">
                <a:solidFill>
                  <a:srgbClr val="022756"/>
                </a:solidFill>
                <a:latin typeface="Helvetica" pitchFamily="2" charset="0"/>
              </a:rPr>
              <a:t>.</a:t>
            </a:r>
            <a:endParaRPr lang="tr-TR" b="0" dirty="0">
              <a:solidFill>
                <a:srgbClr val="022756"/>
              </a:solidFill>
              <a:latin typeface="Helvetica" pitchFamily="2" charset="0"/>
            </a:endParaRPr>
          </a:p>
        </p:txBody>
      </p:sp>
    </p:spTree>
    <p:extLst>
      <p:ext uri="{BB962C8B-B14F-4D97-AF65-F5344CB8AC3E}">
        <p14:creationId xmlns:p14="http://schemas.microsoft.com/office/powerpoint/2010/main" val="37763631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etin kutusu 2">
            <a:extLst>
              <a:ext uri="{FF2B5EF4-FFF2-40B4-BE49-F238E27FC236}">
                <a16:creationId xmlns:a16="http://schemas.microsoft.com/office/drawing/2014/main" id="{296BA2D4-4A30-53D1-AD45-9CA07A118769}"/>
              </a:ext>
            </a:extLst>
          </p:cNvPr>
          <p:cNvSpPr txBox="1"/>
          <p:nvPr/>
        </p:nvSpPr>
        <p:spPr>
          <a:xfrm>
            <a:off x="1269401" y="1597729"/>
            <a:ext cx="10312999" cy="3662541"/>
          </a:xfrm>
          <a:prstGeom prst="rect">
            <a:avLst/>
          </a:prstGeom>
          <a:noFill/>
        </p:spPr>
        <p:txBody>
          <a:bodyPr wrap="square" rtlCol="0">
            <a:spAutoFit/>
          </a:bodyPr>
          <a:lstStyle/>
          <a:p>
            <a:pPr lvl="0">
              <a:spcBef>
                <a:spcPts val="600"/>
              </a:spcBef>
              <a:spcAft>
                <a:spcPts val="600"/>
              </a:spcAft>
              <a:defRPr/>
            </a:pPr>
            <a:r>
              <a:rPr lang="en-US" b="1" dirty="0" err="1">
                <a:solidFill>
                  <a:srgbClr val="022756"/>
                </a:solidFill>
                <a:latin typeface="Helvetica" pitchFamily="2" charset="0"/>
              </a:rPr>
              <a:t>Standartlar</a:t>
            </a:r>
            <a:r>
              <a:rPr lang="en-US" b="1" dirty="0">
                <a:solidFill>
                  <a:srgbClr val="022756"/>
                </a:solidFill>
                <a:latin typeface="Helvetica" pitchFamily="2" charset="0"/>
              </a:rPr>
              <a:t> </a:t>
            </a:r>
            <a:r>
              <a:rPr lang="en-US" b="1" dirty="0" err="1">
                <a:solidFill>
                  <a:srgbClr val="022756"/>
                </a:solidFill>
                <a:latin typeface="Helvetica" pitchFamily="2" charset="0"/>
              </a:rPr>
              <a:t>ve</a:t>
            </a:r>
            <a:r>
              <a:rPr lang="en-US" b="1" dirty="0">
                <a:solidFill>
                  <a:srgbClr val="022756"/>
                </a:solidFill>
                <a:latin typeface="Helvetica" pitchFamily="2" charset="0"/>
              </a:rPr>
              <a:t> </a:t>
            </a:r>
            <a:r>
              <a:rPr lang="en-US" b="1" dirty="0" err="1">
                <a:solidFill>
                  <a:srgbClr val="022756"/>
                </a:solidFill>
                <a:latin typeface="Helvetica" pitchFamily="2" charset="0"/>
              </a:rPr>
              <a:t>Normlar</a:t>
            </a:r>
            <a:r>
              <a:rPr lang="en-US" b="1" dirty="0">
                <a:solidFill>
                  <a:srgbClr val="022756"/>
                </a:solidFill>
                <a:latin typeface="Helvetica" pitchFamily="2" charset="0"/>
              </a:rPr>
              <a:t>:</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Standart</a:t>
            </a:r>
            <a:r>
              <a:rPr lang="en-US" dirty="0">
                <a:solidFill>
                  <a:srgbClr val="022756"/>
                </a:solidFill>
                <a:latin typeface="Helvetica" pitchFamily="2" charset="0"/>
              </a:rPr>
              <a:t> 1: </a:t>
            </a:r>
            <a:r>
              <a:rPr lang="en-US" dirty="0" err="1">
                <a:solidFill>
                  <a:srgbClr val="022756"/>
                </a:solidFill>
                <a:latin typeface="Helvetica" pitchFamily="2" charset="0"/>
              </a:rPr>
              <a:t>Adı</a:t>
            </a:r>
            <a:r>
              <a:rPr lang="en-US" dirty="0">
                <a:solidFill>
                  <a:srgbClr val="022756"/>
                </a:solidFill>
                <a:latin typeface="Helvetica" pitchFamily="2" charset="0"/>
              </a:rPr>
              <a:t> </a:t>
            </a:r>
            <a:r>
              <a:rPr lang="en-US" dirty="0" err="1">
                <a:solidFill>
                  <a:srgbClr val="022756"/>
                </a:solidFill>
                <a:latin typeface="Helvetica" pitchFamily="2" charset="0"/>
              </a:rPr>
              <a:t>ve</a:t>
            </a:r>
            <a:r>
              <a:rPr lang="en-US" dirty="0">
                <a:solidFill>
                  <a:srgbClr val="022756"/>
                </a:solidFill>
                <a:latin typeface="Helvetica" pitchFamily="2" charset="0"/>
              </a:rPr>
              <a:t> </a:t>
            </a:r>
            <a:r>
              <a:rPr lang="en-US" dirty="0" err="1">
                <a:solidFill>
                  <a:srgbClr val="022756"/>
                </a:solidFill>
                <a:latin typeface="Helvetica" pitchFamily="2" charset="0"/>
              </a:rPr>
              <a:t>amacı</a:t>
            </a:r>
            <a:r>
              <a:rPr lang="en-US" dirty="0">
                <a:solidFill>
                  <a:srgbClr val="022756"/>
                </a:solidFill>
                <a:latin typeface="Helvetica" pitchFamily="2" charset="0"/>
              </a:rPr>
              <a:t> (</a:t>
            </a:r>
            <a:r>
              <a:rPr lang="en-US" dirty="0" err="1">
                <a:solidFill>
                  <a:srgbClr val="022756"/>
                </a:solidFill>
                <a:latin typeface="Helvetica" pitchFamily="2" charset="0"/>
              </a:rPr>
              <a:t>ör</a:t>
            </a:r>
            <a:r>
              <a:rPr lang="en-US" dirty="0">
                <a:solidFill>
                  <a:srgbClr val="022756"/>
                </a:solidFill>
                <a:latin typeface="Helvetica" pitchFamily="2" charset="0"/>
              </a:rPr>
              <a:t>. ISO 9001 - </a:t>
            </a:r>
            <a:r>
              <a:rPr lang="en-US" dirty="0" err="1">
                <a:solidFill>
                  <a:srgbClr val="022756"/>
                </a:solidFill>
                <a:latin typeface="Helvetica" pitchFamily="2" charset="0"/>
              </a:rPr>
              <a:t>Kalite</a:t>
            </a:r>
            <a:r>
              <a:rPr lang="en-US" dirty="0">
                <a:solidFill>
                  <a:srgbClr val="022756"/>
                </a:solidFill>
                <a:latin typeface="Helvetica" pitchFamily="2" charset="0"/>
              </a:rPr>
              <a:t> </a:t>
            </a:r>
            <a:r>
              <a:rPr lang="en-US" dirty="0" err="1">
                <a:solidFill>
                  <a:srgbClr val="022756"/>
                </a:solidFill>
                <a:latin typeface="Helvetica" pitchFamily="2" charset="0"/>
              </a:rPr>
              <a:t>yönetimi</a:t>
            </a:r>
            <a:r>
              <a:rPr lang="en-US" dirty="0">
                <a:solidFill>
                  <a:srgbClr val="022756"/>
                </a:solidFill>
                <a:latin typeface="Helvetica" pitchFamily="2" charset="0"/>
              </a:rPr>
              <a:t> </a:t>
            </a:r>
            <a:r>
              <a:rPr lang="en-US" dirty="0" err="1">
                <a:solidFill>
                  <a:srgbClr val="022756"/>
                </a:solidFill>
                <a:latin typeface="Helvetica" pitchFamily="2" charset="0"/>
              </a:rPr>
              <a:t>için</a:t>
            </a:r>
            <a:r>
              <a:rPr lang="en-US"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Standart</a:t>
            </a:r>
            <a:r>
              <a:rPr lang="en-US" dirty="0">
                <a:solidFill>
                  <a:srgbClr val="022756"/>
                </a:solidFill>
                <a:latin typeface="Helvetica" pitchFamily="2" charset="0"/>
              </a:rPr>
              <a:t> 2: </a:t>
            </a:r>
            <a:r>
              <a:rPr lang="en-US" dirty="0" err="1">
                <a:solidFill>
                  <a:srgbClr val="022756"/>
                </a:solidFill>
                <a:latin typeface="Helvetica" pitchFamily="2" charset="0"/>
              </a:rPr>
              <a:t>Adı</a:t>
            </a:r>
            <a:r>
              <a:rPr lang="en-US" dirty="0">
                <a:solidFill>
                  <a:srgbClr val="022756"/>
                </a:solidFill>
                <a:latin typeface="Helvetica" pitchFamily="2" charset="0"/>
              </a:rPr>
              <a:t> </a:t>
            </a:r>
            <a:r>
              <a:rPr lang="en-US" dirty="0" err="1">
                <a:solidFill>
                  <a:srgbClr val="022756"/>
                </a:solidFill>
                <a:latin typeface="Helvetica" pitchFamily="2" charset="0"/>
              </a:rPr>
              <a:t>ve</a:t>
            </a:r>
            <a:r>
              <a:rPr lang="en-US" dirty="0">
                <a:solidFill>
                  <a:srgbClr val="022756"/>
                </a:solidFill>
                <a:latin typeface="Helvetica" pitchFamily="2" charset="0"/>
              </a:rPr>
              <a:t> </a:t>
            </a:r>
            <a:r>
              <a:rPr lang="en-US" dirty="0" err="1">
                <a:solidFill>
                  <a:srgbClr val="022756"/>
                </a:solidFill>
                <a:latin typeface="Helvetica" pitchFamily="2" charset="0"/>
              </a:rPr>
              <a:t>amacı</a:t>
            </a:r>
            <a:r>
              <a:rPr lang="en-US" dirty="0">
                <a:solidFill>
                  <a:srgbClr val="022756"/>
                </a:solidFill>
                <a:latin typeface="Helvetica" pitchFamily="2" charset="0"/>
              </a:rPr>
              <a:t> (</a:t>
            </a:r>
            <a:r>
              <a:rPr lang="en-US" dirty="0" err="1">
                <a:solidFill>
                  <a:srgbClr val="022756"/>
                </a:solidFill>
                <a:latin typeface="Helvetica" pitchFamily="2" charset="0"/>
              </a:rPr>
              <a:t>ör</a:t>
            </a:r>
            <a:r>
              <a:rPr lang="en-US" dirty="0">
                <a:solidFill>
                  <a:srgbClr val="022756"/>
                </a:solidFill>
                <a:latin typeface="Helvetica" pitchFamily="2" charset="0"/>
              </a:rPr>
              <a:t>. IEEE 802.11 - </a:t>
            </a:r>
            <a:r>
              <a:rPr lang="en-US" dirty="0" err="1">
                <a:solidFill>
                  <a:srgbClr val="022756"/>
                </a:solidFill>
                <a:latin typeface="Helvetica" pitchFamily="2" charset="0"/>
              </a:rPr>
              <a:t>Kablosuz</a:t>
            </a:r>
            <a:r>
              <a:rPr lang="en-US" dirty="0">
                <a:solidFill>
                  <a:srgbClr val="022756"/>
                </a:solidFill>
                <a:latin typeface="Helvetica" pitchFamily="2" charset="0"/>
              </a:rPr>
              <a:t> </a:t>
            </a:r>
            <a:r>
              <a:rPr lang="en-US" dirty="0" err="1">
                <a:solidFill>
                  <a:srgbClr val="022756"/>
                </a:solidFill>
                <a:latin typeface="Helvetica" pitchFamily="2" charset="0"/>
              </a:rPr>
              <a:t>iletişim</a:t>
            </a:r>
            <a:r>
              <a:rPr lang="en-US" dirty="0">
                <a:solidFill>
                  <a:srgbClr val="022756"/>
                </a:solidFill>
                <a:latin typeface="Helvetica" pitchFamily="2" charset="0"/>
              </a:rPr>
              <a:t> </a:t>
            </a:r>
            <a:r>
              <a:rPr lang="en-US" dirty="0" err="1">
                <a:solidFill>
                  <a:srgbClr val="022756"/>
                </a:solidFill>
                <a:latin typeface="Helvetica" pitchFamily="2" charset="0"/>
              </a:rPr>
              <a:t>için</a:t>
            </a:r>
            <a:r>
              <a:rPr lang="en-US" dirty="0">
                <a:solidFill>
                  <a:srgbClr val="022756"/>
                </a:solidFill>
                <a:latin typeface="Helvetica" pitchFamily="2" charset="0"/>
              </a:rPr>
              <a:t>).  </a:t>
            </a:r>
          </a:p>
          <a:p>
            <a:pPr lvl="0">
              <a:spcBef>
                <a:spcPts val="600"/>
              </a:spcBef>
              <a:spcAft>
                <a:spcPts val="600"/>
              </a:spcAft>
              <a:defRPr/>
            </a:pPr>
            <a:r>
              <a:rPr lang="en-US" b="1" dirty="0" err="1">
                <a:solidFill>
                  <a:srgbClr val="022756"/>
                </a:solidFill>
                <a:latin typeface="Helvetica" pitchFamily="2" charset="0"/>
              </a:rPr>
              <a:t>İlgililik</a:t>
            </a:r>
            <a:r>
              <a:rPr lang="en-US" b="1"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a:solidFill>
                  <a:srgbClr val="022756"/>
                </a:solidFill>
                <a:latin typeface="Helvetica" pitchFamily="2" charset="0"/>
              </a:rPr>
              <a:t>Bu </a:t>
            </a:r>
            <a:r>
              <a:rPr lang="en-US" dirty="0" err="1">
                <a:solidFill>
                  <a:srgbClr val="022756"/>
                </a:solidFill>
                <a:latin typeface="Helvetica" pitchFamily="2" charset="0"/>
              </a:rPr>
              <a:t>standartlar</a:t>
            </a:r>
            <a:r>
              <a:rPr lang="en-US" dirty="0">
                <a:solidFill>
                  <a:srgbClr val="022756"/>
                </a:solidFill>
                <a:latin typeface="Helvetica" pitchFamily="2" charset="0"/>
              </a:rPr>
              <a:t>, </a:t>
            </a:r>
            <a:r>
              <a:rPr lang="en-US" dirty="0" err="1">
                <a:solidFill>
                  <a:srgbClr val="022756"/>
                </a:solidFill>
                <a:latin typeface="Helvetica" pitchFamily="2" charset="0"/>
              </a:rPr>
              <a:t>projede</a:t>
            </a:r>
            <a:r>
              <a:rPr lang="en-US" dirty="0">
                <a:solidFill>
                  <a:srgbClr val="022756"/>
                </a:solidFill>
                <a:latin typeface="Helvetica" pitchFamily="2" charset="0"/>
              </a:rPr>
              <a:t> … </a:t>
            </a:r>
            <a:r>
              <a:rPr lang="en-US" dirty="0" err="1">
                <a:solidFill>
                  <a:srgbClr val="022756"/>
                </a:solidFill>
                <a:latin typeface="Helvetica" pitchFamily="2" charset="0"/>
              </a:rPr>
              <a:t>sağlanmasını</a:t>
            </a:r>
            <a:r>
              <a:rPr lang="en-US" dirty="0">
                <a:solidFill>
                  <a:srgbClr val="022756"/>
                </a:solidFill>
                <a:latin typeface="Helvetica" pitchFamily="2" charset="0"/>
              </a:rPr>
              <a:t> </a:t>
            </a:r>
            <a:r>
              <a:rPr lang="en-US" dirty="0" err="1">
                <a:solidFill>
                  <a:srgbClr val="022756"/>
                </a:solidFill>
                <a:latin typeface="Helvetica" pitchFamily="2" charset="0"/>
              </a:rPr>
              <a:t>garanti</a:t>
            </a:r>
            <a:r>
              <a:rPr lang="en-US" dirty="0">
                <a:solidFill>
                  <a:srgbClr val="022756"/>
                </a:solidFill>
                <a:latin typeface="Helvetica" pitchFamily="2" charset="0"/>
              </a:rPr>
              <a:t> </a:t>
            </a:r>
            <a:r>
              <a:rPr lang="en-US" dirty="0" err="1">
                <a:solidFill>
                  <a:srgbClr val="022756"/>
                </a:solidFill>
                <a:latin typeface="Helvetica" pitchFamily="2" charset="0"/>
              </a:rPr>
              <a:t>eder</a:t>
            </a:r>
            <a:r>
              <a:rPr lang="en-US"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Ayrıca</a:t>
            </a:r>
            <a:r>
              <a:rPr lang="en-US" dirty="0">
                <a:solidFill>
                  <a:srgbClr val="022756"/>
                </a:solidFill>
                <a:latin typeface="Helvetica" pitchFamily="2" charset="0"/>
              </a:rPr>
              <a:t>, ... </a:t>
            </a:r>
            <a:r>
              <a:rPr lang="en-US" dirty="0" err="1">
                <a:solidFill>
                  <a:srgbClr val="022756"/>
                </a:solidFill>
                <a:latin typeface="Helvetica" pitchFamily="2" charset="0"/>
              </a:rPr>
              <a:t>için</a:t>
            </a:r>
            <a:r>
              <a:rPr lang="en-US" dirty="0">
                <a:solidFill>
                  <a:srgbClr val="022756"/>
                </a:solidFill>
                <a:latin typeface="Helvetica" pitchFamily="2" charset="0"/>
              </a:rPr>
              <a:t> </a:t>
            </a:r>
            <a:r>
              <a:rPr lang="en-US" dirty="0" err="1">
                <a:solidFill>
                  <a:srgbClr val="022756"/>
                </a:solidFill>
                <a:latin typeface="Helvetica" pitchFamily="2" charset="0"/>
              </a:rPr>
              <a:t>kritik</a:t>
            </a:r>
            <a:r>
              <a:rPr lang="en-US" dirty="0">
                <a:solidFill>
                  <a:srgbClr val="022756"/>
                </a:solidFill>
                <a:latin typeface="Helvetica" pitchFamily="2" charset="0"/>
              </a:rPr>
              <a:t> </a:t>
            </a:r>
            <a:r>
              <a:rPr lang="en-US" dirty="0" err="1">
                <a:solidFill>
                  <a:srgbClr val="022756"/>
                </a:solidFill>
                <a:latin typeface="Helvetica" pitchFamily="2" charset="0"/>
              </a:rPr>
              <a:t>rehberlik</a:t>
            </a:r>
            <a:r>
              <a:rPr lang="en-US" dirty="0">
                <a:solidFill>
                  <a:srgbClr val="022756"/>
                </a:solidFill>
                <a:latin typeface="Helvetica" pitchFamily="2" charset="0"/>
              </a:rPr>
              <a:t> </a:t>
            </a:r>
            <a:r>
              <a:rPr lang="en-US" dirty="0" err="1">
                <a:solidFill>
                  <a:srgbClr val="022756"/>
                </a:solidFill>
                <a:latin typeface="Helvetica" pitchFamily="2" charset="0"/>
              </a:rPr>
              <a:t>sağlar</a:t>
            </a:r>
            <a:r>
              <a:rPr lang="en-US" dirty="0">
                <a:solidFill>
                  <a:srgbClr val="022756"/>
                </a:solidFill>
                <a:latin typeface="Helvetica" pitchFamily="2" charset="0"/>
              </a:rPr>
              <a:t>.</a:t>
            </a:r>
          </a:p>
          <a:p>
            <a:pPr lvl="0">
              <a:spcBef>
                <a:spcPts val="600"/>
              </a:spcBef>
              <a:spcAft>
                <a:spcPts val="600"/>
              </a:spcAft>
              <a:defRPr/>
            </a:pPr>
            <a:endParaRPr lang="en-US" b="1" dirty="0">
              <a:solidFill>
                <a:srgbClr val="022756"/>
              </a:solidFill>
              <a:latin typeface="Helvetica" pitchFamily="2" charset="0"/>
            </a:endParaRPr>
          </a:p>
          <a:p>
            <a:pPr lvl="0">
              <a:spcBef>
                <a:spcPts val="600"/>
              </a:spcBef>
              <a:spcAft>
                <a:spcPts val="600"/>
              </a:spcAft>
              <a:defRPr/>
            </a:pPr>
            <a:r>
              <a:rPr lang="en-US" dirty="0">
                <a:solidFill>
                  <a:srgbClr val="022756"/>
                </a:solidFill>
                <a:latin typeface="Helvetica" pitchFamily="2" charset="0"/>
              </a:rPr>
              <a:t>Not: Bu </a:t>
            </a:r>
            <a:r>
              <a:rPr lang="en-US" dirty="0" err="1">
                <a:solidFill>
                  <a:srgbClr val="022756"/>
                </a:solidFill>
                <a:latin typeface="Helvetica" pitchFamily="2" charset="0"/>
              </a:rPr>
              <a:t>slayt</a:t>
            </a:r>
            <a:r>
              <a:rPr lang="en-US" dirty="0">
                <a:solidFill>
                  <a:srgbClr val="022756"/>
                </a:solidFill>
                <a:latin typeface="Helvetica" pitchFamily="2" charset="0"/>
              </a:rPr>
              <a:t> </a:t>
            </a:r>
            <a:r>
              <a:rPr lang="en-US" dirty="0" err="1">
                <a:solidFill>
                  <a:srgbClr val="022756"/>
                </a:solidFill>
                <a:latin typeface="Helvetica" pitchFamily="2" charset="0"/>
              </a:rPr>
              <a:t>sunumun</a:t>
            </a:r>
            <a:r>
              <a:rPr lang="en-US" dirty="0">
                <a:solidFill>
                  <a:srgbClr val="022756"/>
                </a:solidFill>
                <a:latin typeface="Helvetica" pitchFamily="2" charset="0"/>
              </a:rPr>
              <a:t> </a:t>
            </a:r>
            <a:r>
              <a:rPr lang="en-US" dirty="0" err="1">
                <a:solidFill>
                  <a:srgbClr val="022756"/>
                </a:solidFill>
                <a:latin typeface="Helvetica" pitchFamily="2" charset="0"/>
              </a:rPr>
              <a:t>tamlığı</a:t>
            </a:r>
            <a:r>
              <a:rPr lang="en-US" dirty="0">
                <a:solidFill>
                  <a:srgbClr val="022756"/>
                </a:solidFill>
                <a:latin typeface="Helvetica" pitchFamily="2" charset="0"/>
              </a:rPr>
              <a:t> </a:t>
            </a:r>
            <a:r>
              <a:rPr lang="en-US" dirty="0" err="1">
                <a:solidFill>
                  <a:srgbClr val="022756"/>
                </a:solidFill>
                <a:latin typeface="Helvetica" pitchFamily="2" charset="0"/>
              </a:rPr>
              <a:t>açısından</a:t>
            </a:r>
            <a:r>
              <a:rPr lang="en-US" dirty="0">
                <a:solidFill>
                  <a:srgbClr val="022756"/>
                </a:solidFill>
                <a:latin typeface="Helvetica" pitchFamily="2" charset="0"/>
              </a:rPr>
              <a:t> </a:t>
            </a:r>
            <a:r>
              <a:rPr lang="en-US" dirty="0" err="1">
                <a:solidFill>
                  <a:srgbClr val="022756"/>
                </a:solidFill>
                <a:latin typeface="Helvetica" pitchFamily="2" charset="0"/>
              </a:rPr>
              <a:t>dahil</a:t>
            </a:r>
            <a:r>
              <a:rPr lang="en-US" dirty="0">
                <a:solidFill>
                  <a:srgbClr val="022756"/>
                </a:solidFill>
                <a:latin typeface="Helvetica" pitchFamily="2" charset="0"/>
              </a:rPr>
              <a:t> </a:t>
            </a:r>
            <a:r>
              <a:rPr lang="en-US" dirty="0" err="1">
                <a:solidFill>
                  <a:srgbClr val="022756"/>
                </a:solidFill>
                <a:latin typeface="Helvetica" pitchFamily="2" charset="0"/>
              </a:rPr>
              <a:t>edilmelidir</a:t>
            </a:r>
            <a:r>
              <a:rPr lang="en-US" dirty="0">
                <a:solidFill>
                  <a:srgbClr val="022756"/>
                </a:solidFill>
                <a:latin typeface="Helvetica" pitchFamily="2" charset="0"/>
              </a:rPr>
              <a:t> </a:t>
            </a:r>
            <a:r>
              <a:rPr lang="en-US" dirty="0" err="1">
                <a:solidFill>
                  <a:srgbClr val="022756"/>
                </a:solidFill>
                <a:latin typeface="Helvetica" pitchFamily="2" charset="0"/>
              </a:rPr>
              <a:t>ve</a:t>
            </a:r>
            <a:r>
              <a:rPr lang="en-US" dirty="0">
                <a:solidFill>
                  <a:srgbClr val="022756"/>
                </a:solidFill>
                <a:latin typeface="Helvetica" pitchFamily="2" charset="0"/>
              </a:rPr>
              <a:t> </a:t>
            </a:r>
            <a:r>
              <a:rPr lang="en-US" u="sng" dirty="0" err="1">
                <a:solidFill>
                  <a:srgbClr val="022756"/>
                </a:solidFill>
                <a:latin typeface="Helvetica" pitchFamily="2" charset="0"/>
              </a:rPr>
              <a:t>boş</a:t>
            </a:r>
            <a:r>
              <a:rPr lang="en-US" u="sng" dirty="0">
                <a:solidFill>
                  <a:srgbClr val="022756"/>
                </a:solidFill>
                <a:latin typeface="Helvetica" pitchFamily="2" charset="0"/>
              </a:rPr>
              <a:t> </a:t>
            </a:r>
            <a:r>
              <a:rPr lang="en-US" u="sng" dirty="0" err="1">
                <a:solidFill>
                  <a:srgbClr val="022756"/>
                </a:solidFill>
                <a:latin typeface="Helvetica" pitchFamily="2" charset="0"/>
              </a:rPr>
              <a:t>bırakılmamalıdır</a:t>
            </a:r>
            <a:r>
              <a:rPr lang="en-US" dirty="0">
                <a:solidFill>
                  <a:srgbClr val="022756"/>
                </a:solidFill>
                <a:latin typeface="Helvetica" pitchFamily="2" charset="0"/>
              </a:rPr>
              <a:t>, </a:t>
            </a:r>
            <a:r>
              <a:rPr lang="en-US" dirty="0" err="1">
                <a:solidFill>
                  <a:srgbClr val="022756"/>
                </a:solidFill>
                <a:latin typeface="Helvetica" pitchFamily="2" charset="0"/>
              </a:rPr>
              <a:t>ancak</a:t>
            </a:r>
            <a:r>
              <a:rPr lang="en-US" dirty="0">
                <a:solidFill>
                  <a:srgbClr val="022756"/>
                </a:solidFill>
                <a:latin typeface="Helvetica" pitchFamily="2" charset="0"/>
              </a:rPr>
              <a:t> </a:t>
            </a:r>
            <a:r>
              <a:rPr lang="en-US" dirty="0" err="1">
                <a:solidFill>
                  <a:srgbClr val="022756"/>
                </a:solidFill>
                <a:latin typeface="Helvetica" pitchFamily="2" charset="0"/>
              </a:rPr>
              <a:t>sunum</a:t>
            </a:r>
            <a:r>
              <a:rPr lang="en-US" dirty="0">
                <a:solidFill>
                  <a:srgbClr val="022756"/>
                </a:solidFill>
                <a:latin typeface="Helvetica" pitchFamily="2" charset="0"/>
              </a:rPr>
              <a:t> </a:t>
            </a:r>
            <a:r>
              <a:rPr lang="en-US" dirty="0" err="1">
                <a:solidFill>
                  <a:srgbClr val="022756"/>
                </a:solidFill>
                <a:latin typeface="Helvetica" pitchFamily="2" charset="0"/>
              </a:rPr>
              <a:t>sırasında</a:t>
            </a:r>
            <a:r>
              <a:rPr lang="en-US" dirty="0">
                <a:solidFill>
                  <a:srgbClr val="022756"/>
                </a:solidFill>
                <a:latin typeface="Helvetica" pitchFamily="2" charset="0"/>
              </a:rPr>
              <a:t> </a:t>
            </a:r>
            <a:r>
              <a:rPr lang="en-US" dirty="0" err="1">
                <a:solidFill>
                  <a:srgbClr val="022756"/>
                </a:solidFill>
                <a:latin typeface="Helvetica" pitchFamily="2" charset="0"/>
              </a:rPr>
              <a:t>detaylara</a:t>
            </a:r>
            <a:r>
              <a:rPr lang="en-US" dirty="0">
                <a:solidFill>
                  <a:srgbClr val="022756"/>
                </a:solidFill>
                <a:latin typeface="Helvetica" pitchFamily="2" charset="0"/>
              </a:rPr>
              <a:t> </a:t>
            </a:r>
            <a:r>
              <a:rPr lang="en-US" dirty="0" err="1">
                <a:solidFill>
                  <a:srgbClr val="022756"/>
                </a:solidFill>
                <a:latin typeface="Helvetica" pitchFamily="2" charset="0"/>
              </a:rPr>
              <a:t>girilmesi</a:t>
            </a:r>
            <a:r>
              <a:rPr lang="en-US" dirty="0">
                <a:solidFill>
                  <a:srgbClr val="022756"/>
                </a:solidFill>
                <a:latin typeface="Helvetica" pitchFamily="2" charset="0"/>
              </a:rPr>
              <a:t> </a:t>
            </a:r>
            <a:r>
              <a:rPr lang="en-US" dirty="0" err="1">
                <a:solidFill>
                  <a:srgbClr val="022756"/>
                </a:solidFill>
                <a:latin typeface="Helvetica" pitchFamily="2" charset="0"/>
              </a:rPr>
              <a:t>gerekmemektedir</a:t>
            </a:r>
            <a:r>
              <a:rPr lang="en-US" dirty="0">
                <a:solidFill>
                  <a:srgbClr val="022756"/>
                </a:solidFill>
                <a:latin typeface="Helvetica" pitchFamily="2" charset="0"/>
              </a:rPr>
              <a:t>. </a:t>
            </a:r>
            <a:endParaRPr lang="tr-TR" dirty="0"/>
          </a:p>
        </p:txBody>
      </p:sp>
      <p:sp>
        <p:nvSpPr>
          <p:cNvPr id="6" name="Metin kutusu 5">
            <a:extLst>
              <a:ext uri="{FF2B5EF4-FFF2-40B4-BE49-F238E27FC236}">
                <a16:creationId xmlns:a16="http://schemas.microsoft.com/office/drawing/2014/main" id="{687B6D56-038E-4874-C369-7986AA3D2CFB}"/>
              </a:ext>
            </a:extLst>
          </p:cNvPr>
          <p:cNvSpPr txBox="1"/>
          <p:nvPr/>
        </p:nvSpPr>
        <p:spPr>
          <a:xfrm>
            <a:off x="7867521" y="462744"/>
            <a:ext cx="3862468" cy="523220"/>
          </a:xfrm>
          <a:prstGeom prst="rect">
            <a:avLst/>
          </a:prstGeom>
          <a:noFill/>
        </p:spPr>
        <p:txBody>
          <a:bodyPr wrap="none" rtlCol="0">
            <a:spAutoFit/>
          </a:bodyPr>
          <a:lstStyle/>
          <a:p>
            <a:r>
              <a:rPr lang="en-US" sz="2800" dirty="0">
                <a:solidFill>
                  <a:schemeClr val="bg1"/>
                </a:solidFill>
                <a:latin typeface="Helvetica" pitchFamily="2" charset="0"/>
              </a:rPr>
              <a:t>İLGİLİ STANDARTLAR</a:t>
            </a:r>
            <a:endParaRPr lang="tr-TR" sz="2800" dirty="0">
              <a:solidFill>
                <a:schemeClr val="bg1"/>
              </a:solidFill>
              <a:latin typeface="Helvetica" pitchFamily="2" charset="0"/>
            </a:endParaRPr>
          </a:p>
        </p:txBody>
      </p:sp>
    </p:spTree>
    <p:extLst>
      <p:ext uri="{BB962C8B-B14F-4D97-AF65-F5344CB8AC3E}">
        <p14:creationId xmlns:p14="http://schemas.microsoft.com/office/powerpoint/2010/main" val="2410324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etin kutusu 2">
            <a:extLst>
              <a:ext uri="{FF2B5EF4-FFF2-40B4-BE49-F238E27FC236}">
                <a16:creationId xmlns:a16="http://schemas.microsoft.com/office/drawing/2014/main" id="{296BA2D4-4A30-53D1-AD45-9CA07A118769}"/>
              </a:ext>
            </a:extLst>
          </p:cNvPr>
          <p:cNvSpPr txBox="1"/>
          <p:nvPr/>
        </p:nvSpPr>
        <p:spPr>
          <a:xfrm>
            <a:off x="1050616" y="1949976"/>
            <a:ext cx="5776858" cy="3200876"/>
          </a:xfrm>
          <a:prstGeom prst="rect">
            <a:avLst/>
          </a:prstGeom>
          <a:noFill/>
        </p:spPr>
        <p:txBody>
          <a:bodyPr wrap="square" rtlCol="0">
            <a:spAutoFit/>
          </a:bodyPr>
          <a:lstStyle/>
          <a:p>
            <a:pPr marL="285750" lvl="0" indent="-285750" algn="just">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Kullanılacak</a:t>
            </a:r>
            <a:r>
              <a:rPr lang="en-US" dirty="0">
                <a:solidFill>
                  <a:srgbClr val="022756"/>
                </a:solidFill>
                <a:latin typeface="Helvetica" pitchFamily="2" charset="0"/>
              </a:rPr>
              <a:t> </a:t>
            </a:r>
            <a:r>
              <a:rPr lang="en-US" dirty="0" err="1">
                <a:solidFill>
                  <a:srgbClr val="022756"/>
                </a:solidFill>
                <a:latin typeface="Helvetica" pitchFamily="2" charset="0"/>
              </a:rPr>
              <a:t>düzeni</a:t>
            </a:r>
            <a:r>
              <a:rPr lang="en-US" dirty="0">
                <a:solidFill>
                  <a:srgbClr val="022756"/>
                </a:solidFill>
                <a:latin typeface="Helvetica" pitchFamily="2" charset="0"/>
              </a:rPr>
              <a:t> (</a:t>
            </a:r>
            <a:r>
              <a:rPr lang="en-US" dirty="0" err="1">
                <a:solidFill>
                  <a:srgbClr val="022756"/>
                </a:solidFill>
                <a:latin typeface="Helvetica" pitchFamily="2" charset="0"/>
              </a:rPr>
              <a:t>donanım</a:t>
            </a:r>
            <a:r>
              <a:rPr lang="en-US" dirty="0">
                <a:solidFill>
                  <a:srgbClr val="022756"/>
                </a:solidFill>
                <a:latin typeface="Helvetica" pitchFamily="2" charset="0"/>
              </a:rPr>
              <a:t> </a:t>
            </a:r>
            <a:r>
              <a:rPr lang="en-US" dirty="0" err="1">
                <a:solidFill>
                  <a:srgbClr val="022756"/>
                </a:solidFill>
                <a:latin typeface="Helvetica" pitchFamily="2" charset="0"/>
              </a:rPr>
              <a:t>ve</a:t>
            </a:r>
            <a:r>
              <a:rPr lang="en-US" dirty="0">
                <a:solidFill>
                  <a:srgbClr val="022756"/>
                </a:solidFill>
                <a:latin typeface="Helvetica" pitchFamily="2" charset="0"/>
              </a:rPr>
              <a:t> </a:t>
            </a:r>
            <a:r>
              <a:rPr lang="en-US" dirty="0" err="1">
                <a:solidFill>
                  <a:srgbClr val="022756"/>
                </a:solidFill>
                <a:latin typeface="Helvetica" pitchFamily="2" charset="0"/>
              </a:rPr>
              <a:t>yazılım</a:t>
            </a:r>
            <a:r>
              <a:rPr lang="en-US" dirty="0">
                <a:solidFill>
                  <a:srgbClr val="022756"/>
                </a:solidFill>
                <a:latin typeface="Helvetica" pitchFamily="2" charset="0"/>
              </a:rPr>
              <a:t>) </a:t>
            </a:r>
            <a:r>
              <a:rPr lang="en-US" dirty="0" err="1">
                <a:solidFill>
                  <a:srgbClr val="022756"/>
                </a:solidFill>
                <a:latin typeface="Helvetica" pitchFamily="2" charset="0"/>
              </a:rPr>
              <a:t>açıklayın</a:t>
            </a:r>
            <a:r>
              <a:rPr lang="en-US" dirty="0">
                <a:solidFill>
                  <a:srgbClr val="022756"/>
                </a:solidFill>
                <a:latin typeface="Helvetica" pitchFamily="2" charset="0"/>
              </a:rPr>
              <a:t>.  </a:t>
            </a:r>
          </a:p>
          <a:p>
            <a:pPr marL="285750" lvl="0" indent="-285750" algn="just">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İlgili</a:t>
            </a:r>
            <a:r>
              <a:rPr lang="en-US" dirty="0">
                <a:solidFill>
                  <a:srgbClr val="022756"/>
                </a:solidFill>
                <a:latin typeface="Helvetica" pitchFamily="2" charset="0"/>
              </a:rPr>
              <a:t> </a:t>
            </a:r>
            <a:r>
              <a:rPr lang="en-US" dirty="0" err="1">
                <a:solidFill>
                  <a:srgbClr val="022756"/>
                </a:solidFill>
                <a:latin typeface="Helvetica" pitchFamily="2" charset="0"/>
              </a:rPr>
              <a:t>ekipmanları</a:t>
            </a:r>
            <a:r>
              <a:rPr lang="en-US" dirty="0">
                <a:solidFill>
                  <a:srgbClr val="022756"/>
                </a:solidFill>
                <a:latin typeface="Helvetica" pitchFamily="2" charset="0"/>
              </a:rPr>
              <a:t> </a:t>
            </a:r>
            <a:r>
              <a:rPr lang="en-US" dirty="0" err="1">
                <a:solidFill>
                  <a:srgbClr val="022756"/>
                </a:solidFill>
                <a:latin typeface="Helvetica" pitchFamily="2" charset="0"/>
              </a:rPr>
              <a:t>listeleyin</a:t>
            </a:r>
            <a:r>
              <a:rPr lang="en-US" dirty="0">
                <a:solidFill>
                  <a:srgbClr val="022756"/>
                </a:solidFill>
                <a:latin typeface="Helvetica" pitchFamily="2" charset="0"/>
              </a:rPr>
              <a:t> (</a:t>
            </a:r>
            <a:r>
              <a:rPr lang="en-US" dirty="0" err="1">
                <a:solidFill>
                  <a:srgbClr val="022756"/>
                </a:solidFill>
                <a:latin typeface="Helvetica" pitchFamily="2" charset="0"/>
              </a:rPr>
              <a:t>ör</a:t>
            </a:r>
            <a:r>
              <a:rPr lang="en-US" dirty="0">
                <a:solidFill>
                  <a:srgbClr val="022756"/>
                </a:solidFill>
                <a:latin typeface="Helvetica" pitchFamily="2" charset="0"/>
              </a:rPr>
              <a:t>. </a:t>
            </a:r>
            <a:r>
              <a:rPr lang="en-US" dirty="0" err="1">
                <a:solidFill>
                  <a:srgbClr val="022756"/>
                </a:solidFill>
                <a:latin typeface="Helvetica" pitchFamily="2" charset="0"/>
              </a:rPr>
              <a:t>sensörler</a:t>
            </a:r>
            <a:r>
              <a:rPr lang="en-US" dirty="0">
                <a:solidFill>
                  <a:srgbClr val="022756"/>
                </a:solidFill>
                <a:latin typeface="Helvetica" pitchFamily="2" charset="0"/>
              </a:rPr>
              <a:t>, </a:t>
            </a:r>
            <a:r>
              <a:rPr lang="en-US" dirty="0" err="1">
                <a:solidFill>
                  <a:srgbClr val="022756"/>
                </a:solidFill>
                <a:latin typeface="Helvetica" pitchFamily="2" charset="0"/>
              </a:rPr>
              <a:t>aktüatörler</a:t>
            </a:r>
            <a:r>
              <a:rPr lang="en-US" dirty="0">
                <a:solidFill>
                  <a:srgbClr val="022756"/>
                </a:solidFill>
                <a:latin typeface="Helvetica" pitchFamily="2" charset="0"/>
              </a:rPr>
              <a:t>, </a:t>
            </a:r>
            <a:r>
              <a:rPr lang="en-US" dirty="0" err="1">
                <a:solidFill>
                  <a:srgbClr val="022756"/>
                </a:solidFill>
                <a:latin typeface="Helvetica" pitchFamily="2" charset="0"/>
              </a:rPr>
              <a:t>kontrolörler</a:t>
            </a:r>
            <a:r>
              <a:rPr lang="en-US" dirty="0">
                <a:solidFill>
                  <a:srgbClr val="022756"/>
                </a:solidFill>
                <a:latin typeface="Helvetica" pitchFamily="2" charset="0"/>
              </a:rPr>
              <a:t>).  </a:t>
            </a:r>
          </a:p>
          <a:p>
            <a:pPr marL="285750" lvl="0" indent="-285750" algn="just">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Araçları</a:t>
            </a:r>
            <a:r>
              <a:rPr lang="en-US" dirty="0">
                <a:solidFill>
                  <a:srgbClr val="022756"/>
                </a:solidFill>
                <a:latin typeface="Helvetica" pitchFamily="2" charset="0"/>
              </a:rPr>
              <a:t> </a:t>
            </a:r>
            <a:r>
              <a:rPr lang="en-US" dirty="0" err="1">
                <a:solidFill>
                  <a:srgbClr val="022756"/>
                </a:solidFill>
                <a:latin typeface="Helvetica" pitchFamily="2" charset="0"/>
              </a:rPr>
              <a:t>belirtin</a:t>
            </a:r>
            <a:r>
              <a:rPr lang="en-US" dirty="0">
                <a:solidFill>
                  <a:srgbClr val="022756"/>
                </a:solidFill>
                <a:latin typeface="Helvetica" pitchFamily="2" charset="0"/>
              </a:rPr>
              <a:t> (</a:t>
            </a:r>
            <a:r>
              <a:rPr lang="en-US" dirty="0" err="1">
                <a:solidFill>
                  <a:srgbClr val="022756"/>
                </a:solidFill>
                <a:latin typeface="Helvetica" pitchFamily="2" charset="0"/>
              </a:rPr>
              <a:t>ör</a:t>
            </a:r>
            <a:r>
              <a:rPr lang="en-US" dirty="0">
                <a:solidFill>
                  <a:srgbClr val="022756"/>
                </a:solidFill>
                <a:latin typeface="Helvetica" pitchFamily="2" charset="0"/>
              </a:rPr>
              <a:t>. MATLAB, Simulink, ROS, CAD </a:t>
            </a:r>
            <a:r>
              <a:rPr lang="en-US" dirty="0" err="1">
                <a:solidFill>
                  <a:srgbClr val="022756"/>
                </a:solidFill>
                <a:latin typeface="Helvetica" pitchFamily="2" charset="0"/>
              </a:rPr>
              <a:t>yazılımları</a:t>
            </a:r>
            <a:r>
              <a:rPr lang="en-US" dirty="0">
                <a:solidFill>
                  <a:srgbClr val="022756"/>
                </a:solidFill>
                <a:latin typeface="Helvetica" pitchFamily="2" charset="0"/>
              </a:rPr>
              <a:t>).  </a:t>
            </a:r>
          </a:p>
          <a:p>
            <a:pPr marL="285750" lvl="0" indent="-285750" algn="just">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Seçilen</a:t>
            </a:r>
            <a:r>
              <a:rPr lang="en-US" dirty="0">
                <a:solidFill>
                  <a:srgbClr val="022756"/>
                </a:solidFill>
                <a:latin typeface="Helvetica" pitchFamily="2" charset="0"/>
              </a:rPr>
              <a:t> </a:t>
            </a:r>
            <a:r>
              <a:rPr lang="en-US" dirty="0" err="1">
                <a:solidFill>
                  <a:srgbClr val="022756"/>
                </a:solidFill>
                <a:latin typeface="Helvetica" pitchFamily="2" charset="0"/>
              </a:rPr>
              <a:t>araçların</a:t>
            </a:r>
            <a:r>
              <a:rPr lang="en-US" dirty="0">
                <a:solidFill>
                  <a:srgbClr val="022756"/>
                </a:solidFill>
                <a:latin typeface="Helvetica" pitchFamily="2" charset="0"/>
              </a:rPr>
              <a:t>/</a:t>
            </a:r>
            <a:r>
              <a:rPr lang="en-US" dirty="0" err="1">
                <a:solidFill>
                  <a:srgbClr val="022756"/>
                </a:solidFill>
                <a:latin typeface="Helvetica" pitchFamily="2" charset="0"/>
              </a:rPr>
              <a:t>düzenin</a:t>
            </a:r>
            <a:r>
              <a:rPr lang="en-US" dirty="0">
                <a:solidFill>
                  <a:srgbClr val="022756"/>
                </a:solidFill>
                <a:latin typeface="Helvetica" pitchFamily="2" charset="0"/>
              </a:rPr>
              <a:t> </a:t>
            </a:r>
            <a:r>
              <a:rPr lang="en-US" dirty="0" err="1">
                <a:solidFill>
                  <a:srgbClr val="022756"/>
                </a:solidFill>
                <a:latin typeface="Helvetica" pitchFamily="2" charset="0"/>
              </a:rPr>
              <a:t>proje</a:t>
            </a:r>
            <a:r>
              <a:rPr lang="en-US" dirty="0">
                <a:solidFill>
                  <a:srgbClr val="022756"/>
                </a:solidFill>
                <a:latin typeface="Helvetica" pitchFamily="2" charset="0"/>
              </a:rPr>
              <a:t> </a:t>
            </a:r>
            <a:r>
              <a:rPr lang="en-US" dirty="0" err="1">
                <a:solidFill>
                  <a:srgbClr val="022756"/>
                </a:solidFill>
                <a:latin typeface="Helvetica" pitchFamily="2" charset="0"/>
              </a:rPr>
              <a:t>hedeflerine</a:t>
            </a:r>
            <a:r>
              <a:rPr lang="en-US" dirty="0">
                <a:solidFill>
                  <a:srgbClr val="022756"/>
                </a:solidFill>
                <a:latin typeface="Helvetica" pitchFamily="2" charset="0"/>
              </a:rPr>
              <a:t> </a:t>
            </a:r>
            <a:r>
              <a:rPr lang="en-US" dirty="0" err="1">
                <a:solidFill>
                  <a:srgbClr val="022756"/>
                </a:solidFill>
                <a:latin typeface="Helvetica" pitchFamily="2" charset="0"/>
              </a:rPr>
              <a:t>ulaşmak</a:t>
            </a:r>
            <a:r>
              <a:rPr lang="en-US" dirty="0">
                <a:solidFill>
                  <a:srgbClr val="022756"/>
                </a:solidFill>
                <a:latin typeface="Helvetica" pitchFamily="2" charset="0"/>
              </a:rPr>
              <a:t> </a:t>
            </a:r>
            <a:r>
              <a:rPr lang="en-US" dirty="0" err="1">
                <a:solidFill>
                  <a:srgbClr val="022756"/>
                </a:solidFill>
                <a:latin typeface="Helvetica" pitchFamily="2" charset="0"/>
              </a:rPr>
              <a:t>için</a:t>
            </a:r>
            <a:r>
              <a:rPr lang="en-US" dirty="0">
                <a:solidFill>
                  <a:srgbClr val="022756"/>
                </a:solidFill>
                <a:latin typeface="Helvetica" pitchFamily="2" charset="0"/>
              </a:rPr>
              <a:t> </a:t>
            </a:r>
            <a:r>
              <a:rPr lang="en-US" dirty="0" err="1">
                <a:solidFill>
                  <a:srgbClr val="022756"/>
                </a:solidFill>
                <a:latin typeface="Helvetica" pitchFamily="2" charset="0"/>
              </a:rPr>
              <a:t>neden</a:t>
            </a:r>
            <a:r>
              <a:rPr lang="en-US" dirty="0">
                <a:solidFill>
                  <a:srgbClr val="022756"/>
                </a:solidFill>
                <a:latin typeface="Helvetica" pitchFamily="2" charset="0"/>
              </a:rPr>
              <a:t> </a:t>
            </a:r>
            <a:r>
              <a:rPr lang="en-US" dirty="0" err="1">
                <a:solidFill>
                  <a:srgbClr val="022756"/>
                </a:solidFill>
                <a:latin typeface="Helvetica" pitchFamily="2" charset="0"/>
              </a:rPr>
              <a:t>yeterli</a:t>
            </a:r>
            <a:r>
              <a:rPr lang="en-US" dirty="0">
                <a:solidFill>
                  <a:srgbClr val="022756"/>
                </a:solidFill>
                <a:latin typeface="Helvetica" pitchFamily="2" charset="0"/>
              </a:rPr>
              <a:t> </a:t>
            </a:r>
            <a:r>
              <a:rPr lang="en-US" dirty="0" err="1">
                <a:solidFill>
                  <a:srgbClr val="022756"/>
                </a:solidFill>
                <a:latin typeface="Helvetica" pitchFamily="2" charset="0"/>
              </a:rPr>
              <a:t>olduğunu</a:t>
            </a:r>
            <a:r>
              <a:rPr lang="en-US" dirty="0">
                <a:solidFill>
                  <a:srgbClr val="022756"/>
                </a:solidFill>
                <a:latin typeface="Helvetica" pitchFamily="2" charset="0"/>
              </a:rPr>
              <a:t> </a:t>
            </a:r>
            <a:r>
              <a:rPr lang="en-US" dirty="0" err="1">
                <a:solidFill>
                  <a:srgbClr val="022756"/>
                </a:solidFill>
                <a:latin typeface="Helvetica" pitchFamily="2" charset="0"/>
              </a:rPr>
              <a:t>açıklayın</a:t>
            </a:r>
            <a:r>
              <a:rPr lang="en-US" dirty="0">
                <a:solidFill>
                  <a:srgbClr val="022756"/>
                </a:solidFill>
                <a:latin typeface="Helvetica" pitchFamily="2" charset="0"/>
              </a:rPr>
              <a:t>.  </a:t>
            </a:r>
          </a:p>
          <a:p>
            <a:pPr marL="285750" lvl="0" indent="-285750" algn="just">
              <a:spcBef>
                <a:spcPts val="600"/>
              </a:spcBef>
              <a:spcAft>
                <a:spcPts val="600"/>
              </a:spcAft>
              <a:buFont typeface="Arial" panose="020B0604020202020204" pitchFamily="34" charset="0"/>
              <a:buChar char="•"/>
              <a:defRPr/>
            </a:pPr>
            <a:r>
              <a:rPr lang="en-US" dirty="0">
                <a:solidFill>
                  <a:srgbClr val="022756"/>
                </a:solidFill>
                <a:latin typeface="Helvetica" pitchFamily="2" charset="0"/>
              </a:rPr>
              <a:t>Bu </a:t>
            </a:r>
            <a:r>
              <a:rPr lang="en-US" dirty="0" err="1">
                <a:solidFill>
                  <a:srgbClr val="022756"/>
                </a:solidFill>
                <a:latin typeface="Helvetica" pitchFamily="2" charset="0"/>
              </a:rPr>
              <a:t>dönemki</a:t>
            </a:r>
            <a:r>
              <a:rPr lang="en-US" dirty="0">
                <a:solidFill>
                  <a:srgbClr val="022756"/>
                </a:solidFill>
                <a:latin typeface="Helvetica" pitchFamily="2" charset="0"/>
              </a:rPr>
              <a:t> </a:t>
            </a:r>
            <a:r>
              <a:rPr lang="en-US" dirty="0" err="1">
                <a:solidFill>
                  <a:srgbClr val="022756"/>
                </a:solidFill>
                <a:latin typeface="Helvetica" pitchFamily="2" charset="0"/>
              </a:rPr>
              <a:t>çalışmalarınızı</a:t>
            </a:r>
            <a:r>
              <a:rPr lang="en-US" dirty="0">
                <a:solidFill>
                  <a:srgbClr val="022756"/>
                </a:solidFill>
                <a:latin typeface="Helvetica" pitchFamily="2" charset="0"/>
              </a:rPr>
              <a:t> </a:t>
            </a:r>
            <a:r>
              <a:rPr lang="en-US" dirty="0" err="1">
                <a:solidFill>
                  <a:srgbClr val="022756"/>
                </a:solidFill>
                <a:latin typeface="Helvetica" pitchFamily="2" charset="0"/>
              </a:rPr>
              <a:t>göstermek</a:t>
            </a:r>
            <a:r>
              <a:rPr lang="en-US" dirty="0">
                <a:solidFill>
                  <a:srgbClr val="022756"/>
                </a:solidFill>
                <a:latin typeface="Helvetica" pitchFamily="2" charset="0"/>
              </a:rPr>
              <a:t> </a:t>
            </a:r>
            <a:r>
              <a:rPr lang="en-US" dirty="0" err="1">
                <a:solidFill>
                  <a:srgbClr val="022756"/>
                </a:solidFill>
                <a:latin typeface="Helvetica" pitchFamily="2" charset="0"/>
              </a:rPr>
              <a:t>için</a:t>
            </a:r>
            <a:r>
              <a:rPr lang="en-US" dirty="0">
                <a:solidFill>
                  <a:srgbClr val="022756"/>
                </a:solidFill>
                <a:latin typeface="Helvetica" pitchFamily="2" charset="0"/>
              </a:rPr>
              <a:t> </a:t>
            </a:r>
            <a:r>
              <a:rPr lang="en-US" dirty="0" err="1">
                <a:solidFill>
                  <a:srgbClr val="022756"/>
                </a:solidFill>
                <a:latin typeface="Helvetica" pitchFamily="2" charset="0"/>
              </a:rPr>
              <a:t>ek</a:t>
            </a:r>
            <a:r>
              <a:rPr lang="en-US" dirty="0">
                <a:solidFill>
                  <a:srgbClr val="022756"/>
                </a:solidFill>
                <a:latin typeface="Helvetica" pitchFamily="2" charset="0"/>
              </a:rPr>
              <a:t> </a:t>
            </a:r>
            <a:r>
              <a:rPr lang="en-US" dirty="0" err="1">
                <a:solidFill>
                  <a:srgbClr val="022756"/>
                </a:solidFill>
                <a:latin typeface="Helvetica" pitchFamily="2" charset="0"/>
              </a:rPr>
              <a:t>slaytlar</a:t>
            </a:r>
            <a:r>
              <a:rPr lang="en-US" dirty="0">
                <a:solidFill>
                  <a:srgbClr val="022756"/>
                </a:solidFill>
                <a:latin typeface="Helvetica" pitchFamily="2" charset="0"/>
              </a:rPr>
              <a:t> </a:t>
            </a:r>
            <a:r>
              <a:rPr lang="en-US" dirty="0" err="1">
                <a:solidFill>
                  <a:srgbClr val="022756"/>
                </a:solidFill>
                <a:latin typeface="Helvetica" pitchFamily="2" charset="0"/>
              </a:rPr>
              <a:t>ekleyebilirsiniz</a:t>
            </a:r>
            <a:r>
              <a:rPr lang="en-US" dirty="0">
                <a:solidFill>
                  <a:srgbClr val="022756"/>
                </a:solidFill>
                <a:latin typeface="Helvetica" pitchFamily="2" charset="0"/>
              </a:rPr>
              <a:t>. </a:t>
            </a:r>
            <a:endParaRPr lang="tr-TR" dirty="0"/>
          </a:p>
        </p:txBody>
      </p:sp>
      <p:sp>
        <p:nvSpPr>
          <p:cNvPr id="6" name="Metin kutusu 5">
            <a:extLst>
              <a:ext uri="{FF2B5EF4-FFF2-40B4-BE49-F238E27FC236}">
                <a16:creationId xmlns:a16="http://schemas.microsoft.com/office/drawing/2014/main" id="{687B6D56-038E-4874-C369-7986AA3D2CFB}"/>
              </a:ext>
            </a:extLst>
          </p:cNvPr>
          <p:cNvSpPr txBox="1"/>
          <p:nvPr/>
        </p:nvSpPr>
        <p:spPr>
          <a:xfrm>
            <a:off x="7653193" y="545040"/>
            <a:ext cx="3988784" cy="400110"/>
          </a:xfrm>
          <a:prstGeom prst="rect">
            <a:avLst/>
          </a:prstGeom>
          <a:noFill/>
        </p:spPr>
        <p:txBody>
          <a:bodyPr wrap="none" rtlCol="0">
            <a:spAutoFit/>
          </a:bodyPr>
          <a:lstStyle/>
          <a:p>
            <a:r>
              <a:rPr lang="tr-TR" sz="2000" dirty="0">
                <a:solidFill>
                  <a:schemeClr val="bg1"/>
                </a:solidFill>
                <a:latin typeface="Helvetica" pitchFamily="2" charset="0"/>
              </a:rPr>
              <a:t>DENEY / SİMÜLASYON DÜZENİ</a:t>
            </a:r>
          </a:p>
        </p:txBody>
      </p:sp>
      <p:sp>
        <p:nvSpPr>
          <p:cNvPr id="5" name="Dikdörtgen 3">
            <a:extLst>
              <a:ext uri="{FF2B5EF4-FFF2-40B4-BE49-F238E27FC236}">
                <a16:creationId xmlns:a16="http://schemas.microsoft.com/office/drawing/2014/main" id="{168A84D0-CBA5-404E-B91C-F348F497E360}"/>
              </a:ext>
            </a:extLst>
          </p:cNvPr>
          <p:cNvSpPr/>
          <p:nvPr/>
        </p:nvSpPr>
        <p:spPr>
          <a:xfrm>
            <a:off x="7139336" y="1736335"/>
            <a:ext cx="4553118" cy="4416554"/>
          </a:xfrm>
          <a:prstGeom prst="rect">
            <a:avLst/>
          </a:prstGeom>
          <a:solidFill>
            <a:schemeClr val="bg2">
              <a:lumMod val="9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tr-TR"/>
          </a:p>
        </p:txBody>
      </p:sp>
      <p:sp>
        <p:nvSpPr>
          <p:cNvPr id="8" name="Metin kutusu 4">
            <a:extLst>
              <a:ext uri="{FF2B5EF4-FFF2-40B4-BE49-F238E27FC236}">
                <a16:creationId xmlns:a16="http://schemas.microsoft.com/office/drawing/2014/main" id="{5F240DDC-A076-4DB1-9979-5D7E4FDA6921}"/>
              </a:ext>
            </a:extLst>
          </p:cNvPr>
          <p:cNvSpPr txBox="1"/>
          <p:nvPr/>
        </p:nvSpPr>
        <p:spPr>
          <a:xfrm>
            <a:off x="8129960" y="3535026"/>
            <a:ext cx="3011424" cy="1477328"/>
          </a:xfrm>
          <a:prstGeom prst="rect">
            <a:avLst/>
          </a:prstGeom>
          <a:noFill/>
        </p:spPr>
        <p:txBody>
          <a:bodyPr wrap="square" rtlCol="0">
            <a:spAutoFit/>
          </a:bodyPr>
          <a:lstStyle/>
          <a:p>
            <a:r>
              <a:rPr lang="tr-TR" sz="3000" dirty="0">
                <a:latin typeface="Helvetica" pitchFamily="2" charset="0"/>
              </a:rPr>
              <a:t>GÖRSEL ALAN</a:t>
            </a:r>
            <a:endParaRPr lang="en-US" sz="3000" dirty="0">
              <a:latin typeface="Helvetica" pitchFamily="2" charset="0"/>
            </a:endParaRPr>
          </a:p>
          <a:p>
            <a:pPr algn="ctr"/>
            <a:r>
              <a:rPr lang="en-US" sz="3000" dirty="0">
                <a:latin typeface="Helvetica" pitchFamily="2" charset="0"/>
              </a:rPr>
              <a:t>(</a:t>
            </a:r>
            <a:r>
              <a:rPr lang="en-US" sz="3000" dirty="0" err="1">
                <a:latin typeface="Helvetica" pitchFamily="2" charset="0"/>
              </a:rPr>
              <a:t>Zorunlu</a:t>
            </a:r>
            <a:r>
              <a:rPr lang="en-US" sz="3000" dirty="0">
                <a:latin typeface="Helvetica" pitchFamily="2" charset="0"/>
              </a:rPr>
              <a:t> </a:t>
            </a:r>
            <a:r>
              <a:rPr lang="en-US" sz="3000" dirty="0" err="1">
                <a:latin typeface="Helvetica" pitchFamily="2" charset="0"/>
              </a:rPr>
              <a:t>değil</a:t>
            </a:r>
            <a:r>
              <a:rPr lang="en-US" sz="3000" dirty="0">
                <a:latin typeface="Helvetica" pitchFamily="2" charset="0"/>
              </a:rPr>
              <a:t>, </a:t>
            </a:r>
            <a:r>
              <a:rPr lang="en-US" sz="3000" dirty="0" err="1">
                <a:latin typeface="Helvetica" pitchFamily="2" charset="0"/>
              </a:rPr>
              <a:t>örnektir</a:t>
            </a:r>
            <a:r>
              <a:rPr lang="en-US" sz="3000" dirty="0">
                <a:latin typeface="Helvetica" pitchFamily="2" charset="0"/>
              </a:rPr>
              <a:t>.)</a:t>
            </a:r>
            <a:endParaRPr lang="tr-TR" sz="3000" dirty="0">
              <a:latin typeface="Helvetica" pitchFamily="2" charset="0"/>
            </a:endParaRPr>
          </a:p>
        </p:txBody>
      </p:sp>
    </p:spTree>
    <p:extLst>
      <p:ext uri="{BB962C8B-B14F-4D97-AF65-F5344CB8AC3E}">
        <p14:creationId xmlns:p14="http://schemas.microsoft.com/office/powerpoint/2010/main" val="3159109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etin kutusu 2">
            <a:extLst>
              <a:ext uri="{FF2B5EF4-FFF2-40B4-BE49-F238E27FC236}">
                <a16:creationId xmlns:a16="http://schemas.microsoft.com/office/drawing/2014/main" id="{296BA2D4-4A30-53D1-AD45-9CA07A118769}"/>
              </a:ext>
            </a:extLst>
          </p:cNvPr>
          <p:cNvSpPr txBox="1"/>
          <p:nvPr/>
        </p:nvSpPr>
        <p:spPr>
          <a:xfrm>
            <a:off x="1117001" y="1761789"/>
            <a:ext cx="10312999" cy="4431983"/>
          </a:xfrm>
          <a:prstGeom prst="rect">
            <a:avLst/>
          </a:prstGeom>
          <a:noFill/>
        </p:spPr>
        <p:txBody>
          <a:bodyPr wrap="square" rtlCol="0">
            <a:spAutoFit/>
          </a:bodyPr>
          <a:lstStyle/>
          <a:p>
            <a:pPr marL="285750" lvl="0" indent="-285750">
              <a:spcBef>
                <a:spcPts val="600"/>
              </a:spcBef>
              <a:spcAft>
                <a:spcPts val="600"/>
              </a:spcAft>
              <a:buFont typeface="Arial" panose="020B0604020202020204" pitchFamily="34" charset="0"/>
              <a:buChar char="•"/>
              <a:defRPr/>
            </a:pPr>
            <a:r>
              <a:rPr lang="en-US" b="1" dirty="0" err="1">
                <a:solidFill>
                  <a:srgbClr val="022756"/>
                </a:solidFill>
                <a:latin typeface="Helvetica" pitchFamily="2" charset="0"/>
              </a:rPr>
              <a:t>Bilimsel</a:t>
            </a:r>
            <a:r>
              <a:rPr lang="en-US" b="1" dirty="0">
                <a:solidFill>
                  <a:srgbClr val="022756"/>
                </a:solidFill>
                <a:latin typeface="Helvetica" pitchFamily="2" charset="0"/>
              </a:rPr>
              <a:t> </a:t>
            </a:r>
            <a:r>
              <a:rPr lang="en-US" b="1" dirty="0" err="1">
                <a:solidFill>
                  <a:srgbClr val="022756"/>
                </a:solidFill>
                <a:latin typeface="Helvetica" pitchFamily="2" charset="0"/>
              </a:rPr>
              <a:t>Katkı</a:t>
            </a:r>
            <a:r>
              <a:rPr lang="en-US" b="1" dirty="0">
                <a:solidFill>
                  <a:srgbClr val="022756"/>
                </a:solidFill>
                <a:latin typeface="Helvetica" pitchFamily="2" charset="0"/>
              </a:rPr>
              <a:t>:</a:t>
            </a:r>
            <a:br>
              <a:rPr lang="en-US" b="1" dirty="0">
                <a:solidFill>
                  <a:srgbClr val="022756"/>
                </a:solidFill>
                <a:latin typeface="Helvetica" pitchFamily="2" charset="0"/>
              </a:rPr>
            </a:br>
            <a:r>
              <a:rPr lang="en-US" dirty="0">
                <a:solidFill>
                  <a:srgbClr val="022756"/>
                </a:solidFill>
                <a:latin typeface="Helvetica" pitchFamily="2" charset="0"/>
              </a:rPr>
              <a:t>-	… </a:t>
            </a:r>
            <a:r>
              <a:rPr lang="en-US" dirty="0" err="1">
                <a:solidFill>
                  <a:srgbClr val="022756"/>
                </a:solidFill>
                <a:latin typeface="Helvetica" pitchFamily="2" charset="0"/>
              </a:rPr>
              <a:t>alanında</a:t>
            </a:r>
            <a:r>
              <a:rPr lang="en-US" dirty="0">
                <a:solidFill>
                  <a:srgbClr val="022756"/>
                </a:solidFill>
                <a:latin typeface="Helvetica" pitchFamily="2" charset="0"/>
              </a:rPr>
              <a:t> … </a:t>
            </a:r>
            <a:r>
              <a:rPr lang="en-US" dirty="0" err="1">
                <a:solidFill>
                  <a:srgbClr val="022756"/>
                </a:solidFill>
                <a:latin typeface="Helvetica" pitchFamily="2" charset="0"/>
              </a:rPr>
              <a:t>yoluyla</a:t>
            </a:r>
            <a:r>
              <a:rPr lang="en-US" dirty="0">
                <a:solidFill>
                  <a:srgbClr val="022756"/>
                </a:solidFill>
                <a:latin typeface="Helvetica" pitchFamily="2" charset="0"/>
              </a:rPr>
              <a:t> </a:t>
            </a:r>
            <a:r>
              <a:rPr lang="en-US" dirty="0" err="1">
                <a:solidFill>
                  <a:srgbClr val="022756"/>
                </a:solidFill>
                <a:latin typeface="Helvetica" pitchFamily="2" charset="0"/>
              </a:rPr>
              <a:t>bilgi</a:t>
            </a:r>
            <a:r>
              <a:rPr lang="en-US" dirty="0">
                <a:solidFill>
                  <a:srgbClr val="022756"/>
                </a:solidFill>
                <a:latin typeface="Helvetica" pitchFamily="2" charset="0"/>
              </a:rPr>
              <a:t> </a:t>
            </a:r>
            <a:r>
              <a:rPr lang="en-US" dirty="0" err="1">
                <a:solidFill>
                  <a:srgbClr val="022756"/>
                </a:solidFill>
                <a:latin typeface="Helvetica" pitchFamily="2" charset="0"/>
              </a:rPr>
              <a:t>birikimini</a:t>
            </a:r>
            <a:r>
              <a:rPr lang="en-US" dirty="0">
                <a:solidFill>
                  <a:srgbClr val="022756"/>
                </a:solidFill>
                <a:latin typeface="Helvetica" pitchFamily="2" charset="0"/>
              </a:rPr>
              <a:t> </a:t>
            </a:r>
            <a:r>
              <a:rPr lang="en-US" dirty="0" err="1">
                <a:solidFill>
                  <a:srgbClr val="022756"/>
                </a:solidFill>
                <a:latin typeface="Helvetica" pitchFamily="2" charset="0"/>
              </a:rPr>
              <a:t>artırır</a:t>
            </a:r>
            <a:r>
              <a:rPr lang="en-US" dirty="0">
                <a:solidFill>
                  <a:srgbClr val="022756"/>
                </a:solidFill>
                <a:latin typeface="Helvetica" pitchFamily="2" charset="0"/>
              </a:rPr>
              <a:t>.</a:t>
            </a:r>
          </a:p>
          <a:p>
            <a:pPr marL="285750" lvl="0" indent="-285750">
              <a:spcBef>
                <a:spcPts val="600"/>
              </a:spcBef>
              <a:spcAft>
                <a:spcPts val="600"/>
              </a:spcAft>
              <a:buFont typeface="Arial" panose="020B0604020202020204" pitchFamily="34" charset="0"/>
              <a:buChar char="•"/>
              <a:defRPr/>
            </a:pPr>
            <a:r>
              <a:rPr lang="en-US" b="1" dirty="0" err="1">
                <a:solidFill>
                  <a:srgbClr val="022756"/>
                </a:solidFill>
                <a:latin typeface="Helvetica" pitchFamily="2" charset="0"/>
              </a:rPr>
              <a:t>Ekonomik</a:t>
            </a:r>
            <a:r>
              <a:rPr lang="en-US" b="1" dirty="0">
                <a:solidFill>
                  <a:srgbClr val="022756"/>
                </a:solidFill>
                <a:latin typeface="Helvetica" pitchFamily="2" charset="0"/>
              </a:rPr>
              <a:t> </a:t>
            </a:r>
            <a:r>
              <a:rPr lang="en-US" b="1" dirty="0" err="1">
                <a:solidFill>
                  <a:srgbClr val="022756"/>
                </a:solidFill>
                <a:latin typeface="Helvetica" pitchFamily="2" charset="0"/>
              </a:rPr>
              <a:t>Büyüme</a:t>
            </a:r>
            <a:r>
              <a:rPr lang="en-US" b="1" dirty="0">
                <a:solidFill>
                  <a:srgbClr val="022756"/>
                </a:solidFill>
                <a:latin typeface="Helvetica" pitchFamily="2" charset="0"/>
              </a:rPr>
              <a:t>:</a:t>
            </a:r>
            <a:br>
              <a:rPr lang="en-US" dirty="0">
                <a:solidFill>
                  <a:srgbClr val="022756"/>
                </a:solidFill>
                <a:latin typeface="Helvetica" pitchFamily="2" charset="0"/>
              </a:rPr>
            </a:br>
            <a:r>
              <a:rPr lang="en-US" dirty="0">
                <a:solidFill>
                  <a:srgbClr val="022756"/>
                </a:solidFill>
                <a:latin typeface="Helvetica" pitchFamily="2" charset="0"/>
              </a:rPr>
              <a:t>-	… </a:t>
            </a:r>
            <a:r>
              <a:rPr lang="en-US" dirty="0" err="1">
                <a:solidFill>
                  <a:srgbClr val="022756"/>
                </a:solidFill>
                <a:latin typeface="Helvetica" pitchFamily="2" charset="0"/>
              </a:rPr>
              <a:t>artırma</a:t>
            </a:r>
            <a:r>
              <a:rPr lang="en-US" dirty="0">
                <a:solidFill>
                  <a:srgbClr val="022756"/>
                </a:solidFill>
                <a:latin typeface="Helvetica" pitchFamily="2" charset="0"/>
              </a:rPr>
              <a:t> </a:t>
            </a:r>
            <a:r>
              <a:rPr lang="en-US" dirty="0" err="1">
                <a:solidFill>
                  <a:srgbClr val="022756"/>
                </a:solidFill>
                <a:latin typeface="Helvetica" pitchFamily="2" charset="0"/>
              </a:rPr>
              <a:t>potansiyeline</a:t>
            </a:r>
            <a:r>
              <a:rPr lang="en-US" dirty="0">
                <a:solidFill>
                  <a:srgbClr val="022756"/>
                </a:solidFill>
                <a:latin typeface="Helvetica" pitchFamily="2" charset="0"/>
              </a:rPr>
              <a:t> </a:t>
            </a:r>
            <a:r>
              <a:rPr lang="en-US" dirty="0" err="1">
                <a:solidFill>
                  <a:srgbClr val="022756"/>
                </a:solidFill>
                <a:latin typeface="Helvetica" pitchFamily="2" charset="0"/>
              </a:rPr>
              <a:t>sahiptir</a:t>
            </a:r>
            <a:r>
              <a:rPr lang="en-US" dirty="0">
                <a:solidFill>
                  <a:srgbClr val="022756"/>
                </a:solidFill>
                <a:latin typeface="Helvetica" pitchFamily="2" charset="0"/>
              </a:rPr>
              <a:t>.</a:t>
            </a:r>
          </a:p>
          <a:p>
            <a:pPr marL="285750" lvl="0" indent="-285750">
              <a:spcBef>
                <a:spcPts val="600"/>
              </a:spcBef>
              <a:spcAft>
                <a:spcPts val="600"/>
              </a:spcAft>
              <a:buFont typeface="Arial" panose="020B0604020202020204" pitchFamily="34" charset="0"/>
              <a:buChar char="•"/>
              <a:defRPr/>
            </a:pPr>
            <a:r>
              <a:rPr lang="en-US" b="1" dirty="0" err="1">
                <a:solidFill>
                  <a:srgbClr val="022756"/>
                </a:solidFill>
                <a:latin typeface="Helvetica" pitchFamily="2" charset="0"/>
              </a:rPr>
              <a:t>Faydalanıcılar</a:t>
            </a:r>
            <a:r>
              <a:rPr lang="en-US" b="1" dirty="0">
                <a:solidFill>
                  <a:srgbClr val="022756"/>
                </a:solidFill>
                <a:latin typeface="Helvetica" pitchFamily="2" charset="0"/>
              </a:rPr>
              <a:t>:</a:t>
            </a:r>
            <a:br>
              <a:rPr lang="en-US" dirty="0">
                <a:solidFill>
                  <a:srgbClr val="022756"/>
                </a:solidFill>
                <a:latin typeface="Helvetica" pitchFamily="2" charset="0"/>
              </a:rPr>
            </a:br>
            <a:r>
              <a:rPr lang="en-US" dirty="0">
                <a:solidFill>
                  <a:srgbClr val="022756"/>
                </a:solidFill>
                <a:latin typeface="Helvetica" pitchFamily="2" charset="0"/>
              </a:rPr>
              <a:t>-	</a:t>
            </a:r>
            <a:r>
              <a:rPr lang="en-US" dirty="0" err="1">
                <a:solidFill>
                  <a:srgbClr val="022756"/>
                </a:solidFill>
                <a:latin typeface="Helvetica" pitchFamily="2" charset="0"/>
              </a:rPr>
              <a:t>Akademi</a:t>
            </a:r>
            <a:r>
              <a:rPr lang="en-US" dirty="0">
                <a:solidFill>
                  <a:srgbClr val="022756"/>
                </a:solidFill>
                <a:latin typeface="Helvetica" pitchFamily="2" charset="0"/>
              </a:rPr>
              <a:t>: …</a:t>
            </a:r>
            <a:br>
              <a:rPr lang="en-US" dirty="0">
                <a:solidFill>
                  <a:srgbClr val="022756"/>
                </a:solidFill>
                <a:latin typeface="Helvetica" pitchFamily="2" charset="0"/>
              </a:rPr>
            </a:br>
            <a:r>
              <a:rPr lang="en-US" dirty="0">
                <a:solidFill>
                  <a:srgbClr val="022756"/>
                </a:solidFill>
                <a:latin typeface="Helvetica" pitchFamily="2" charset="0"/>
              </a:rPr>
              <a:t>-	</a:t>
            </a:r>
            <a:r>
              <a:rPr lang="en-US" dirty="0" err="1">
                <a:solidFill>
                  <a:srgbClr val="022756"/>
                </a:solidFill>
                <a:latin typeface="Helvetica" pitchFamily="2" charset="0"/>
              </a:rPr>
              <a:t>Endüstri</a:t>
            </a:r>
            <a:r>
              <a:rPr lang="en-US" dirty="0">
                <a:solidFill>
                  <a:srgbClr val="022756"/>
                </a:solidFill>
                <a:latin typeface="Helvetica" pitchFamily="2" charset="0"/>
              </a:rPr>
              <a:t>: …</a:t>
            </a:r>
            <a:br>
              <a:rPr lang="en-US" dirty="0">
                <a:solidFill>
                  <a:srgbClr val="022756"/>
                </a:solidFill>
                <a:latin typeface="Helvetica" pitchFamily="2" charset="0"/>
              </a:rPr>
            </a:br>
            <a:r>
              <a:rPr lang="en-US" dirty="0">
                <a:solidFill>
                  <a:srgbClr val="022756"/>
                </a:solidFill>
                <a:latin typeface="Helvetica" pitchFamily="2" charset="0"/>
              </a:rPr>
              <a:t>-	</a:t>
            </a:r>
            <a:r>
              <a:rPr lang="en-US" dirty="0" err="1">
                <a:solidFill>
                  <a:srgbClr val="022756"/>
                </a:solidFill>
                <a:latin typeface="Helvetica" pitchFamily="2" charset="0"/>
              </a:rPr>
              <a:t>Toplum</a:t>
            </a:r>
            <a:r>
              <a:rPr lang="en-US" dirty="0">
                <a:solidFill>
                  <a:srgbClr val="022756"/>
                </a:solidFill>
                <a:latin typeface="Helvetica" pitchFamily="2" charset="0"/>
              </a:rPr>
              <a:t>: ...</a:t>
            </a:r>
            <a:br>
              <a:rPr lang="en-US" dirty="0">
                <a:solidFill>
                  <a:srgbClr val="022756"/>
                </a:solidFill>
                <a:latin typeface="Helvetica" pitchFamily="2" charset="0"/>
              </a:rPr>
            </a:br>
            <a:r>
              <a:rPr lang="en-US"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b="1" dirty="0" err="1">
                <a:solidFill>
                  <a:srgbClr val="022756"/>
                </a:solidFill>
                <a:latin typeface="Helvetica" pitchFamily="2" charset="0"/>
              </a:rPr>
              <a:t>Geniş</a:t>
            </a:r>
            <a:r>
              <a:rPr lang="en-US" b="1" dirty="0">
                <a:solidFill>
                  <a:srgbClr val="022756"/>
                </a:solidFill>
                <a:latin typeface="Helvetica" pitchFamily="2" charset="0"/>
              </a:rPr>
              <a:t> </a:t>
            </a:r>
            <a:r>
              <a:rPr lang="en-US" b="1" dirty="0" err="1">
                <a:solidFill>
                  <a:srgbClr val="022756"/>
                </a:solidFill>
                <a:latin typeface="Helvetica" pitchFamily="2" charset="0"/>
              </a:rPr>
              <a:t>Etkiler</a:t>
            </a:r>
            <a:r>
              <a:rPr lang="en-US" b="1" dirty="0">
                <a:solidFill>
                  <a:srgbClr val="022756"/>
                </a:solidFill>
                <a:latin typeface="Helvetica" pitchFamily="2" charset="0"/>
              </a:rPr>
              <a:t>:</a:t>
            </a:r>
            <a:br>
              <a:rPr lang="en-US" dirty="0">
                <a:solidFill>
                  <a:srgbClr val="022756"/>
                </a:solidFill>
                <a:latin typeface="Helvetica" pitchFamily="2" charset="0"/>
              </a:rPr>
            </a:br>
            <a:r>
              <a:rPr lang="en-US" dirty="0">
                <a:solidFill>
                  <a:srgbClr val="022756"/>
                </a:solidFill>
                <a:latin typeface="Helvetica" pitchFamily="2" charset="0"/>
              </a:rPr>
              <a:t>-	</a:t>
            </a:r>
            <a:r>
              <a:rPr lang="en-US" dirty="0" err="1">
                <a:solidFill>
                  <a:srgbClr val="022756"/>
                </a:solidFill>
                <a:latin typeface="Helvetica" pitchFamily="2" charset="0"/>
              </a:rPr>
              <a:t>Çevre</a:t>
            </a:r>
            <a:r>
              <a:rPr lang="en-US" dirty="0">
                <a:solidFill>
                  <a:srgbClr val="022756"/>
                </a:solidFill>
                <a:latin typeface="Helvetica" pitchFamily="2" charset="0"/>
              </a:rPr>
              <a:t>: ...</a:t>
            </a:r>
            <a:br>
              <a:rPr lang="en-US" dirty="0">
                <a:solidFill>
                  <a:srgbClr val="022756"/>
                </a:solidFill>
                <a:latin typeface="Helvetica" pitchFamily="2" charset="0"/>
              </a:rPr>
            </a:br>
            <a:r>
              <a:rPr lang="en-US" dirty="0">
                <a:solidFill>
                  <a:srgbClr val="022756"/>
                </a:solidFill>
                <a:latin typeface="Helvetica" pitchFamily="2" charset="0"/>
              </a:rPr>
              <a:t>-	</a:t>
            </a:r>
            <a:r>
              <a:rPr lang="en-US" dirty="0" err="1">
                <a:solidFill>
                  <a:srgbClr val="022756"/>
                </a:solidFill>
                <a:latin typeface="Helvetica" pitchFamily="2" charset="0"/>
              </a:rPr>
              <a:t>Ekonomi</a:t>
            </a:r>
            <a:r>
              <a:rPr lang="en-US" dirty="0">
                <a:solidFill>
                  <a:srgbClr val="022756"/>
                </a:solidFill>
                <a:latin typeface="Helvetica" pitchFamily="2" charset="0"/>
              </a:rPr>
              <a:t>: ...</a:t>
            </a:r>
            <a:br>
              <a:rPr lang="en-US" dirty="0">
                <a:solidFill>
                  <a:srgbClr val="022756"/>
                </a:solidFill>
                <a:latin typeface="Helvetica" pitchFamily="2" charset="0"/>
              </a:rPr>
            </a:br>
            <a:r>
              <a:rPr lang="en-US" dirty="0">
                <a:solidFill>
                  <a:srgbClr val="022756"/>
                </a:solidFill>
                <a:latin typeface="Helvetica" pitchFamily="2" charset="0"/>
              </a:rPr>
              <a:t>-	</a:t>
            </a:r>
            <a:r>
              <a:rPr lang="en-US" dirty="0" err="1">
                <a:solidFill>
                  <a:srgbClr val="022756"/>
                </a:solidFill>
                <a:latin typeface="Helvetica" pitchFamily="2" charset="0"/>
              </a:rPr>
              <a:t>Etik</a:t>
            </a:r>
            <a:r>
              <a:rPr lang="en-US" dirty="0">
                <a:solidFill>
                  <a:srgbClr val="022756"/>
                </a:solidFill>
                <a:latin typeface="Helvetica" pitchFamily="2" charset="0"/>
              </a:rPr>
              <a:t>: ...</a:t>
            </a:r>
            <a:br>
              <a:rPr lang="en-US" dirty="0">
                <a:solidFill>
                  <a:srgbClr val="022756"/>
                </a:solidFill>
                <a:latin typeface="Helvetica" pitchFamily="2" charset="0"/>
              </a:rPr>
            </a:br>
            <a:r>
              <a:rPr lang="en-US" dirty="0">
                <a:solidFill>
                  <a:srgbClr val="022756"/>
                </a:solidFill>
                <a:latin typeface="Helvetica" pitchFamily="2" charset="0"/>
              </a:rPr>
              <a:t>-	...</a:t>
            </a:r>
          </a:p>
        </p:txBody>
      </p:sp>
      <p:sp>
        <p:nvSpPr>
          <p:cNvPr id="6" name="Metin kutusu 5">
            <a:extLst>
              <a:ext uri="{FF2B5EF4-FFF2-40B4-BE49-F238E27FC236}">
                <a16:creationId xmlns:a16="http://schemas.microsoft.com/office/drawing/2014/main" id="{687B6D56-038E-4874-C369-7986AA3D2CFB}"/>
              </a:ext>
            </a:extLst>
          </p:cNvPr>
          <p:cNvSpPr txBox="1"/>
          <p:nvPr/>
        </p:nvSpPr>
        <p:spPr>
          <a:xfrm>
            <a:off x="7867521" y="462744"/>
            <a:ext cx="981359" cy="523220"/>
          </a:xfrm>
          <a:prstGeom prst="rect">
            <a:avLst/>
          </a:prstGeom>
          <a:noFill/>
        </p:spPr>
        <p:txBody>
          <a:bodyPr wrap="none" rtlCol="0">
            <a:spAutoFit/>
          </a:bodyPr>
          <a:lstStyle/>
          <a:p>
            <a:r>
              <a:rPr lang="en-US" sz="2800" dirty="0">
                <a:solidFill>
                  <a:schemeClr val="bg1"/>
                </a:solidFill>
                <a:latin typeface="Helvetica" pitchFamily="2" charset="0"/>
              </a:rPr>
              <a:t>ETKİ</a:t>
            </a:r>
            <a:endParaRPr lang="tr-TR" sz="2800" dirty="0">
              <a:solidFill>
                <a:schemeClr val="bg1"/>
              </a:solidFill>
              <a:latin typeface="Helvetica" pitchFamily="2" charset="0"/>
            </a:endParaRPr>
          </a:p>
        </p:txBody>
      </p:sp>
    </p:spTree>
    <p:extLst>
      <p:ext uri="{BB962C8B-B14F-4D97-AF65-F5344CB8AC3E}">
        <p14:creationId xmlns:p14="http://schemas.microsoft.com/office/powerpoint/2010/main" val="37003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etin kutusu 2">
            <a:extLst>
              <a:ext uri="{FF2B5EF4-FFF2-40B4-BE49-F238E27FC236}">
                <a16:creationId xmlns:a16="http://schemas.microsoft.com/office/drawing/2014/main" id="{296BA2D4-4A30-53D1-AD45-9CA07A118769}"/>
              </a:ext>
            </a:extLst>
          </p:cNvPr>
          <p:cNvSpPr txBox="1"/>
          <p:nvPr/>
        </p:nvSpPr>
        <p:spPr>
          <a:xfrm>
            <a:off x="1269401" y="1713145"/>
            <a:ext cx="10312999" cy="3508653"/>
          </a:xfrm>
          <a:prstGeom prst="rect">
            <a:avLst/>
          </a:prstGeom>
          <a:noFill/>
        </p:spPr>
        <p:txBody>
          <a:bodyPr wrap="square" rtlCol="0">
            <a:spAutoFit/>
          </a:bodyPr>
          <a:lstStyle/>
          <a:p>
            <a:pPr marR="0" lvl="0" algn="l" defTabSz="457200" rtl="0" eaLnBrk="1" fontAlgn="auto" latinLnBrk="0" hangingPunct="1">
              <a:lnSpc>
                <a:spcPct val="100000"/>
              </a:lnSpc>
              <a:spcBef>
                <a:spcPts val="600"/>
              </a:spcBef>
              <a:spcAft>
                <a:spcPts val="600"/>
              </a:spcAft>
              <a:buClrTx/>
              <a:buSzTx/>
              <a:tabLst/>
              <a:defRPr/>
            </a:pPr>
            <a:r>
              <a:rPr lang="en-US" dirty="0" err="1">
                <a:solidFill>
                  <a:srgbClr val="022756"/>
                </a:solidFill>
                <a:latin typeface="Helvetica" pitchFamily="2" charset="0"/>
              </a:rPr>
              <a:t>Sunumu</a:t>
            </a:r>
            <a:r>
              <a:rPr lang="en-US" dirty="0">
                <a:solidFill>
                  <a:srgbClr val="022756"/>
                </a:solidFill>
                <a:latin typeface="Helvetica" pitchFamily="2" charset="0"/>
              </a:rPr>
              <a:t> </a:t>
            </a:r>
            <a:r>
              <a:rPr lang="en-US" dirty="0" err="1">
                <a:solidFill>
                  <a:srgbClr val="022756"/>
                </a:solidFill>
                <a:latin typeface="Helvetica" pitchFamily="2" charset="0"/>
              </a:rPr>
              <a:t>özetleyin</a:t>
            </a:r>
            <a:endParaRPr lang="en-US" sz="1800" b="0" dirty="0">
              <a:solidFill>
                <a:srgbClr val="022756"/>
              </a:solidFill>
              <a:latin typeface="Helvetica" pitchFamily="2" charset="0"/>
            </a:endParaRPr>
          </a:p>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tr-TR" sz="1800" b="0" dirty="0">
                <a:solidFill>
                  <a:srgbClr val="022756"/>
                </a:solidFill>
                <a:latin typeface="Helvetica" pitchFamily="2" charset="0"/>
              </a:rPr>
              <a:t>Lorem ipsum Lorem ipsum Lorem ipsum Lorem ipsum Lorem ipsum </a:t>
            </a:r>
            <a:endParaRPr lang="en-US" sz="1800" b="0" dirty="0">
              <a:solidFill>
                <a:srgbClr val="022756"/>
              </a:solidFill>
              <a:latin typeface="Helvetica" pitchFamily="2" charset="0"/>
            </a:endParaRPr>
          </a:p>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tr-TR" sz="1800" b="0" dirty="0">
                <a:solidFill>
                  <a:srgbClr val="022756"/>
                </a:solidFill>
                <a:latin typeface="Helvetica" pitchFamily="2" charset="0"/>
              </a:rPr>
              <a:t>Lorem ipsum Lorem ipsum Lorem ipsum Lorem ipsum Lorem ipsum Lorem ipsum Lorem ipsum Lorem ipsum Lorem ipsum </a:t>
            </a:r>
            <a:endParaRPr lang="en-US" sz="1800" b="0" dirty="0">
              <a:solidFill>
                <a:srgbClr val="022756"/>
              </a:solidFill>
              <a:latin typeface="Helvetica" pitchFamily="2" charset="0"/>
            </a:endParaRPr>
          </a:p>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tr-TR" sz="1800" b="0" dirty="0">
                <a:solidFill>
                  <a:srgbClr val="022756"/>
                </a:solidFill>
                <a:latin typeface="Helvetica" pitchFamily="2" charset="0"/>
              </a:rPr>
              <a:t>Lorem ipsum Lorem ipsum Lorem ipsum Lorem ipsum</a:t>
            </a:r>
            <a:endParaRPr lang="tr-TR" b="0" dirty="0">
              <a:solidFill>
                <a:srgbClr val="022756"/>
              </a:solidFill>
              <a:latin typeface="Helvetica" pitchFamily="2" charset="0"/>
            </a:endParaRPr>
          </a:p>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tr-TR" sz="1800" b="0" dirty="0">
                <a:solidFill>
                  <a:srgbClr val="022756"/>
                </a:solidFill>
                <a:latin typeface="Helvetica" pitchFamily="2" charset="0"/>
              </a:rPr>
              <a:t>Lorem ipsum Lorem ipsum Lorem ipsum Lorem ipsum Lorem ipsum Lorem ipsum </a:t>
            </a:r>
            <a:endParaRPr lang="en-US" sz="1800" b="0" dirty="0">
              <a:solidFill>
                <a:srgbClr val="022756"/>
              </a:solidFill>
              <a:latin typeface="Helvetica" pitchFamily="2" charset="0"/>
            </a:endParaRPr>
          </a:p>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tr-TR" sz="1800" b="0" dirty="0">
                <a:solidFill>
                  <a:srgbClr val="022756"/>
                </a:solidFill>
                <a:latin typeface="Helvetica" pitchFamily="2" charset="0"/>
              </a:rPr>
              <a:t>Lorem ipsum Lorem ipsum Lorem ipsum Lorem ipsum Lorem ipsum Lorem ipsum Lorem ipsum Lorem ipsum </a:t>
            </a:r>
            <a:endParaRPr lang="en-US" sz="1800" b="0" dirty="0">
              <a:solidFill>
                <a:srgbClr val="022756"/>
              </a:solidFill>
              <a:latin typeface="Helvetica" pitchFamily="2" charset="0"/>
            </a:endParaRPr>
          </a:p>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tr-TR" sz="1800" b="0" dirty="0">
                <a:solidFill>
                  <a:srgbClr val="022756"/>
                </a:solidFill>
                <a:latin typeface="Helvetica" pitchFamily="2" charset="0"/>
              </a:rPr>
              <a:t>Lorem ipsum Lorem ipsum Lorem ipsum Lorem</a:t>
            </a:r>
            <a:endParaRPr lang="tr-TR" dirty="0"/>
          </a:p>
        </p:txBody>
      </p:sp>
      <p:sp>
        <p:nvSpPr>
          <p:cNvPr id="6" name="Metin kutusu 5">
            <a:extLst>
              <a:ext uri="{FF2B5EF4-FFF2-40B4-BE49-F238E27FC236}">
                <a16:creationId xmlns:a16="http://schemas.microsoft.com/office/drawing/2014/main" id="{687B6D56-038E-4874-C369-7986AA3D2CFB}"/>
              </a:ext>
            </a:extLst>
          </p:cNvPr>
          <p:cNvSpPr txBox="1"/>
          <p:nvPr/>
        </p:nvSpPr>
        <p:spPr>
          <a:xfrm>
            <a:off x="7867521" y="462744"/>
            <a:ext cx="1481496" cy="523220"/>
          </a:xfrm>
          <a:prstGeom prst="rect">
            <a:avLst/>
          </a:prstGeom>
          <a:noFill/>
        </p:spPr>
        <p:txBody>
          <a:bodyPr wrap="none" rtlCol="0">
            <a:spAutoFit/>
          </a:bodyPr>
          <a:lstStyle/>
          <a:p>
            <a:r>
              <a:rPr lang="en-US" sz="2800" dirty="0">
                <a:solidFill>
                  <a:schemeClr val="bg1"/>
                </a:solidFill>
                <a:latin typeface="Helvetica" pitchFamily="2" charset="0"/>
              </a:rPr>
              <a:t>SONUÇ</a:t>
            </a:r>
            <a:endParaRPr lang="tr-TR" sz="2800" dirty="0">
              <a:solidFill>
                <a:schemeClr val="bg1"/>
              </a:solidFill>
              <a:latin typeface="Helvetica" pitchFamily="2" charset="0"/>
            </a:endParaRPr>
          </a:p>
        </p:txBody>
      </p:sp>
    </p:spTree>
    <p:extLst>
      <p:ext uri="{BB962C8B-B14F-4D97-AF65-F5344CB8AC3E}">
        <p14:creationId xmlns:p14="http://schemas.microsoft.com/office/powerpoint/2010/main" val="20806354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Metin kutusu 3">
            <a:extLst>
              <a:ext uri="{FF2B5EF4-FFF2-40B4-BE49-F238E27FC236}">
                <a16:creationId xmlns:a16="http://schemas.microsoft.com/office/drawing/2014/main" id="{23A664E1-AB5E-E2E6-293A-4414EE25CA8D}"/>
              </a:ext>
            </a:extLst>
          </p:cNvPr>
          <p:cNvSpPr txBox="1"/>
          <p:nvPr/>
        </p:nvSpPr>
        <p:spPr>
          <a:xfrm>
            <a:off x="2048255" y="2438159"/>
            <a:ext cx="8010144" cy="861774"/>
          </a:xfrm>
          <a:prstGeom prst="rect">
            <a:avLst/>
          </a:prstGeom>
          <a:noFill/>
        </p:spPr>
        <p:txBody>
          <a:bodyPr wrap="square" rtlCol="0" anchor="ctr">
            <a:spAutoFit/>
          </a:bodyPr>
          <a:lstStyle/>
          <a:p>
            <a:pPr algn="ctr"/>
            <a:r>
              <a:rPr lang="en-US" sz="5000" b="1" dirty="0" err="1">
                <a:solidFill>
                  <a:srgbClr val="012855"/>
                </a:solidFill>
                <a:latin typeface="Helvetica" pitchFamily="2" charset="0"/>
              </a:rPr>
              <a:t>Proje</a:t>
            </a:r>
            <a:r>
              <a:rPr lang="en-US" sz="5000" b="1" dirty="0">
                <a:solidFill>
                  <a:srgbClr val="012855"/>
                </a:solidFill>
                <a:latin typeface="Helvetica" pitchFamily="2" charset="0"/>
              </a:rPr>
              <a:t> </a:t>
            </a:r>
            <a:r>
              <a:rPr lang="en-US" sz="5000" b="1" dirty="0" err="1">
                <a:solidFill>
                  <a:srgbClr val="012855"/>
                </a:solidFill>
                <a:latin typeface="Helvetica" pitchFamily="2" charset="0"/>
              </a:rPr>
              <a:t>Başlığı</a:t>
            </a:r>
            <a:endParaRPr lang="tr-TR" sz="5000" b="1" dirty="0">
              <a:solidFill>
                <a:srgbClr val="012855"/>
              </a:solidFill>
              <a:latin typeface="Helvetica" pitchFamily="2" charset="0"/>
            </a:endParaRPr>
          </a:p>
        </p:txBody>
      </p:sp>
      <p:sp>
        <p:nvSpPr>
          <p:cNvPr id="3" name="Metin kutusu 2">
            <a:extLst>
              <a:ext uri="{FF2B5EF4-FFF2-40B4-BE49-F238E27FC236}">
                <a16:creationId xmlns:a16="http://schemas.microsoft.com/office/drawing/2014/main" id="{F43088B5-38E7-C10F-1230-9917608E9160}"/>
              </a:ext>
            </a:extLst>
          </p:cNvPr>
          <p:cNvSpPr txBox="1"/>
          <p:nvPr/>
        </p:nvSpPr>
        <p:spPr>
          <a:xfrm>
            <a:off x="4017014" y="6236667"/>
            <a:ext cx="4157965" cy="400110"/>
          </a:xfrm>
          <a:prstGeom prst="rect">
            <a:avLst/>
          </a:prstGeom>
          <a:noFill/>
        </p:spPr>
        <p:txBody>
          <a:bodyPr wrap="square" rtlCol="0" anchor="ctr">
            <a:spAutoFit/>
          </a:bodyPr>
          <a:lstStyle/>
          <a:p>
            <a:pPr algn="ctr"/>
            <a:r>
              <a:rPr lang="tr-TR" sz="2000" dirty="0">
                <a:solidFill>
                  <a:srgbClr val="012855"/>
                </a:solidFill>
                <a:latin typeface="Helvetica Light" panose="020B0403020202020204" pitchFamily="34" charset="0"/>
              </a:rPr>
              <a:t>??.??.202</a:t>
            </a:r>
            <a:r>
              <a:rPr lang="en-US" sz="2000" dirty="0">
                <a:solidFill>
                  <a:srgbClr val="012855"/>
                </a:solidFill>
                <a:latin typeface="Helvetica Light" panose="020B0403020202020204" pitchFamily="34" charset="0"/>
              </a:rPr>
              <a:t>5</a:t>
            </a:r>
            <a:endParaRPr lang="tr-TR" sz="2000" dirty="0">
              <a:solidFill>
                <a:srgbClr val="012855"/>
              </a:solidFill>
              <a:latin typeface="Helvetica Light" panose="020B0403020202020204" pitchFamily="34" charset="0"/>
            </a:endParaRPr>
          </a:p>
        </p:txBody>
      </p:sp>
      <p:sp>
        <p:nvSpPr>
          <p:cNvPr id="9" name="Metin kutusu 3">
            <a:extLst>
              <a:ext uri="{FF2B5EF4-FFF2-40B4-BE49-F238E27FC236}">
                <a16:creationId xmlns:a16="http://schemas.microsoft.com/office/drawing/2014/main" id="{9A9D6DBE-67B1-4157-BD50-D2BA571ECA5A}"/>
              </a:ext>
            </a:extLst>
          </p:cNvPr>
          <p:cNvSpPr txBox="1"/>
          <p:nvPr/>
        </p:nvSpPr>
        <p:spPr>
          <a:xfrm>
            <a:off x="4186961" y="3673043"/>
            <a:ext cx="3732733" cy="2862322"/>
          </a:xfrm>
          <a:prstGeom prst="rect">
            <a:avLst/>
          </a:prstGeom>
          <a:noFill/>
        </p:spPr>
        <p:txBody>
          <a:bodyPr wrap="square" rtlCol="0" anchor="ctr">
            <a:spAutoFit/>
          </a:bodyPr>
          <a:lstStyle/>
          <a:p>
            <a:pPr algn="ctr"/>
            <a:r>
              <a:rPr lang="en-US" sz="2000" b="1" dirty="0" err="1">
                <a:solidFill>
                  <a:srgbClr val="012855"/>
                </a:solidFill>
                <a:latin typeface="Helvetica" pitchFamily="2" charset="0"/>
              </a:rPr>
              <a:t>Tez</a:t>
            </a:r>
            <a:r>
              <a:rPr lang="en-US" sz="2000" b="1" dirty="0">
                <a:solidFill>
                  <a:srgbClr val="012855"/>
                </a:solidFill>
                <a:latin typeface="Helvetica" pitchFamily="2" charset="0"/>
              </a:rPr>
              <a:t> </a:t>
            </a:r>
            <a:r>
              <a:rPr lang="en-US" sz="2000" b="1" dirty="0" err="1">
                <a:solidFill>
                  <a:srgbClr val="012855"/>
                </a:solidFill>
                <a:latin typeface="Helvetica" pitchFamily="2" charset="0"/>
              </a:rPr>
              <a:t>Danışmanı</a:t>
            </a:r>
            <a:r>
              <a:rPr lang="en-US" sz="2000" b="1" dirty="0">
                <a:solidFill>
                  <a:srgbClr val="012855"/>
                </a:solidFill>
                <a:latin typeface="Helvetica" pitchFamily="2" charset="0"/>
              </a:rPr>
              <a:t>:</a:t>
            </a:r>
          </a:p>
          <a:p>
            <a:pPr algn="ctr"/>
            <a:r>
              <a:rPr lang="en-US" sz="2000" b="1" dirty="0">
                <a:solidFill>
                  <a:srgbClr val="012855"/>
                </a:solidFill>
                <a:latin typeface="Helvetica" pitchFamily="2" charset="0"/>
              </a:rPr>
              <a:t> </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1</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1 Numara</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2</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2 </a:t>
            </a:r>
            <a:r>
              <a:rPr lang="en-US" sz="2000" b="1" dirty="0" err="1">
                <a:solidFill>
                  <a:srgbClr val="012855"/>
                </a:solidFill>
                <a:latin typeface="Helvetica" pitchFamily="2" charset="0"/>
              </a:rPr>
              <a:t>Numarası</a:t>
            </a:r>
            <a:endParaRPr lang="en-US" sz="2000" b="1" dirty="0">
              <a:solidFill>
                <a:srgbClr val="012855"/>
              </a:solidFill>
              <a:latin typeface="Helvetica" pitchFamily="2" charset="0"/>
            </a:endParaRP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3</a:t>
            </a:r>
          </a:p>
          <a:p>
            <a:pPr algn="ctr"/>
            <a:r>
              <a:rPr lang="en-US" sz="2000" b="1" dirty="0" err="1">
                <a:solidFill>
                  <a:srgbClr val="012855"/>
                </a:solidFill>
                <a:latin typeface="Helvetica" pitchFamily="2" charset="0"/>
              </a:rPr>
              <a:t>Öğrenci</a:t>
            </a:r>
            <a:r>
              <a:rPr lang="en-US" sz="2000" b="1" dirty="0">
                <a:solidFill>
                  <a:srgbClr val="012855"/>
                </a:solidFill>
                <a:latin typeface="Helvetica" pitchFamily="2" charset="0"/>
              </a:rPr>
              <a:t> 3 </a:t>
            </a:r>
            <a:r>
              <a:rPr lang="en-US" sz="2000" b="1" dirty="0" err="1">
                <a:solidFill>
                  <a:srgbClr val="012855"/>
                </a:solidFill>
                <a:latin typeface="Helvetica" pitchFamily="2" charset="0"/>
              </a:rPr>
              <a:t>Numarası</a:t>
            </a:r>
            <a:endParaRPr lang="en-US" sz="2000" b="1" dirty="0">
              <a:solidFill>
                <a:srgbClr val="012855"/>
              </a:solidFill>
              <a:latin typeface="Helvetica" pitchFamily="2" charset="0"/>
            </a:endParaRPr>
          </a:p>
          <a:p>
            <a:pPr algn="ctr"/>
            <a:endParaRPr lang="tr-TR" sz="2000" b="1" dirty="0">
              <a:solidFill>
                <a:srgbClr val="012855"/>
              </a:solidFill>
              <a:latin typeface="Helvetica" pitchFamily="2" charset="0"/>
            </a:endParaRPr>
          </a:p>
        </p:txBody>
      </p:sp>
    </p:spTree>
    <p:extLst>
      <p:ext uri="{BB962C8B-B14F-4D97-AF65-F5344CB8AC3E}">
        <p14:creationId xmlns:p14="http://schemas.microsoft.com/office/powerpoint/2010/main" val="2612198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C6522129-3A3B-9752-BF80-D5855E942B89}"/>
              </a:ext>
            </a:extLst>
          </p:cNvPr>
          <p:cNvSpPr txBox="1"/>
          <p:nvPr/>
        </p:nvSpPr>
        <p:spPr>
          <a:xfrm>
            <a:off x="7702929" y="545040"/>
            <a:ext cx="2377574" cy="430887"/>
          </a:xfrm>
          <a:prstGeom prst="rect">
            <a:avLst/>
          </a:prstGeom>
          <a:noFill/>
        </p:spPr>
        <p:txBody>
          <a:bodyPr wrap="none" rtlCol="0">
            <a:spAutoFit/>
          </a:bodyPr>
          <a:lstStyle/>
          <a:p>
            <a:r>
              <a:rPr lang="en-US" sz="2200" dirty="0">
                <a:solidFill>
                  <a:schemeClr val="bg1"/>
                </a:solidFill>
                <a:latin typeface="Helvetica" pitchFamily="2" charset="0"/>
              </a:rPr>
              <a:t>AMAÇ VE ÖNEM</a:t>
            </a:r>
            <a:endParaRPr lang="tr-TR" sz="2200" dirty="0">
              <a:solidFill>
                <a:schemeClr val="bg1"/>
              </a:solidFill>
              <a:latin typeface="Helvetica" pitchFamily="2" charset="0"/>
            </a:endParaRPr>
          </a:p>
        </p:txBody>
      </p:sp>
      <p:sp>
        <p:nvSpPr>
          <p:cNvPr id="4" name="Metin kutusu 3">
            <a:extLst>
              <a:ext uri="{FF2B5EF4-FFF2-40B4-BE49-F238E27FC236}">
                <a16:creationId xmlns:a16="http://schemas.microsoft.com/office/drawing/2014/main" id="{C703CCB2-0E35-8991-9D71-89519EFF94A8}"/>
              </a:ext>
            </a:extLst>
          </p:cNvPr>
          <p:cNvSpPr txBox="1"/>
          <p:nvPr/>
        </p:nvSpPr>
        <p:spPr>
          <a:xfrm>
            <a:off x="893602" y="1725525"/>
            <a:ext cx="11165543" cy="3816429"/>
          </a:xfrm>
          <a:prstGeom prst="rect">
            <a:avLst/>
          </a:prstGeom>
          <a:noFill/>
        </p:spPr>
        <p:txBody>
          <a:bodyPr wrap="square" rtlCol="0">
            <a:spAutoFit/>
          </a:bodyPr>
          <a:lstStyle/>
          <a:p>
            <a:pPr lvl="0">
              <a:spcBef>
                <a:spcPts val="600"/>
              </a:spcBef>
              <a:spcAft>
                <a:spcPts val="600"/>
              </a:spcAft>
              <a:defRPr/>
            </a:pPr>
            <a:r>
              <a:rPr lang="en-US" b="1" dirty="0" err="1">
                <a:solidFill>
                  <a:srgbClr val="022756"/>
                </a:solidFill>
                <a:latin typeface="Helvetica" pitchFamily="2" charset="0"/>
              </a:rPr>
              <a:t>Amaç</a:t>
            </a:r>
            <a:r>
              <a:rPr lang="en-US" b="1"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Projenin</a:t>
            </a:r>
            <a:r>
              <a:rPr lang="en-US" dirty="0">
                <a:solidFill>
                  <a:srgbClr val="022756"/>
                </a:solidFill>
                <a:latin typeface="Helvetica" pitchFamily="2" charset="0"/>
              </a:rPr>
              <a:t> </a:t>
            </a:r>
            <a:r>
              <a:rPr lang="en-US" dirty="0" err="1">
                <a:solidFill>
                  <a:srgbClr val="022756"/>
                </a:solidFill>
                <a:latin typeface="Helvetica" pitchFamily="2" charset="0"/>
              </a:rPr>
              <a:t>hedeflerini</a:t>
            </a:r>
            <a:r>
              <a:rPr lang="en-US" dirty="0">
                <a:solidFill>
                  <a:srgbClr val="022756"/>
                </a:solidFill>
                <a:latin typeface="Helvetica" pitchFamily="2" charset="0"/>
              </a:rPr>
              <a:t> net </a:t>
            </a:r>
            <a:r>
              <a:rPr lang="en-US" dirty="0" err="1">
                <a:solidFill>
                  <a:srgbClr val="022756"/>
                </a:solidFill>
                <a:latin typeface="Helvetica" pitchFamily="2" charset="0"/>
              </a:rPr>
              <a:t>bir</a:t>
            </a:r>
            <a:r>
              <a:rPr lang="en-US" dirty="0">
                <a:solidFill>
                  <a:srgbClr val="022756"/>
                </a:solidFill>
                <a:latin typeface="Helvetica" pitchFamily="2" charset="0"/>
              </a:rPr>
              <a:t> </a:t>
            </a:r>
            <a:r>
              <a:rPr lang="en-US" dirty="0" err="1">
                <a:solidFill>
                  <a:srgbClr val="022756"/>
                </a:solidFill>
                <a:latin typeface="Helvetica" pitchFamily="2" charset="0"/>
              </a:rPr>
              <a:t>şekilde</a:t>
            </a:r>
            <a:r>
              <a:rPr lang="en-US" dirty="0">
                <a:solidFill>
                  <a:srgbClr val="022756"/>
                </a:solidFill>
                <a:latin typeface="Helvetica" pitchFamily="2" charset="0"/>
              </a:rPr>
              <a:t> </a:t>
            </a:r>
            <a:r>
              <a:rPr lang="en-US" dirty="0" err="1">
                <a:solidFill>
                  <a:srgbClr val="022756"/>
                </a:solidFill>
                <a:latin typeface="Helvetica" pitchFamily="2" charset="0"/>
              </a:rPr>
              <a:t>belirtin</a:t>
            </a:r>
            <a:r>
              <a:rPr lang="en-US"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Çözmeyi</a:t>
            </a:r>
            <a:r>
              <a:rPr lang="en-US" dirty="0">
                <a:solidFill>
                  <a:srgbClr val="022756"/>
                </a:solidFill>
                <a:latin typeface="Helvetica" pitchFamily="2" charset="0"/>
              </a:rPr>
              <a:t> </a:t>
            </a:r>
            <a:r>
              <a:rPr lang="en-US" dirty="0" err="1">
                <a:solidFill>
                  <a:srgbClr val="022756"/>
                </a:solidFill>
                <a:latin typeface="Helvetica" pitchFamily="2" charset="0"/>
              </a:rPr>
              <a:t>amaçladığı</a:t>
            </a:r>
            <a:r>
              <a:rPr lang="en-US" dirty="0">
                <a:solidFill>
                  <a:srgbClr val="022756"/>
                </a:solidFill>
                <a:latin typeface="Helvetica" pitchFamily="2" charset="0"/>
              </a:rPr>
              <a:t> </a:t>
            </a:r>
            <a:r>
              <a:rPr lang="en-US" dirty="0" err="1">
                <a:solidFill>
                  <a:srgbClr val="022756"/>
                </a:solidFill>
                <a:latin typeface="Helvetica" pitchFamily="2" charset="0"/>
              </a:rPr>
              <a:t>sorunları</a:t>
            </a:r>
            <a:r>
              <a:rPr lang="en-US" dirty="0">
                <a:solidFill>
                  <a:srgbClr val="022756"/>
                </a:solidFill>
                <a:latin typeface="Helvetica" pitchFamily="2" charset="0"/>
              </a:rPr>
              <a:t> </a:t>
            </a:r>
            <a:r>
              <a:rPr lang="en-US" dirty="0" err="1">
                <a:solidFill>
                  <a:srgbClr val="022756"/>
                </a:solidFill>
                <a:latin typeface="Helvetica" pitchFamily="2" charset="0"/>
              </a:rPr>
              <a:t>veya</a:t>
            </a:r>
            <a:r>
              <a:rPr lang="en-US" dirty="0">
                <a:solidFill>
                  <a:srgbClr val="022756"/>
                </a:solidFill>
                <a:latin typeface="Helvetica" pitchFamily="2" charset="0"/>
              </a:rPr>
              <a:t> </a:t>
            </a:r>
            <a:r>
              <a:rPr lang="en-US" dirty="0" err="1">
                <a:solidFill>
                  <a:srgbClr val="022756"/>
                </a:solidFill>
                <a:latin typeface="Helvetica" pitchFamily="2" charset="0"/>
              </a:rPr>
              <a:t>getirdiği</a:t>
            </a:r>
            <a:r>
              <a:rPr lang="en-US" dirty="0">
                <a:solidFill>
                  <a:srgbClr val="022756"/>
                </a:solidFill>
                <a:latin typeface="Helvetica" pitchFamily="2" charset="0"/>
              </a:rPr>
              <a:t> </a:t>
            </a:r>
            <a:r>
              <a:rPr lang="en-US" dirty="0" err="1">
                <a:solidFill>
                  <a:srgbClr val="022756"/>
                </a:solidFill>
                <a:latin typeface="Helvetica" pitchFamily="2" charset="0"/>
              </a:rPr>
              <a:t>yenilikleri</a:t>
            </a:r>
            <a:r>
              <a:rPr lang="en-US" dirty="0">
                <a:solidFill>
                  <a:srgbClr val="022756"/>
                </a:solidFill>
                <a:latin typeface="Helvetica" pitchFamily="2" charset="0"/>
              </a:rPr>
              <a:t> </a:t>
            </a:r>
            <a:r>
              <a:rPr lang="en-US" dirty="0" err="1">
                <a:solidFill>
                  <a:srgbClr val="022756"/>
                </a:solidFill>
                <a:latin typeface="Helvetica" pitchFamily="2" charset="0"/>
              </a:rPr>
              <a:t>vurgulayın</a:t>
            </a:r>
            <a:r>
              <a:rPr lang="en-US" dirty="0">
                <a:solidFill>
                  <a:srgbClr val="022756"/>
                </a:solidFill>
                <a:latin typeface="Helvetica" pitchFamily="2" charset="0"/>
              </a:rPr>
              <a:t>.  </a:t>
            </a:r>
          </a:p>
          <a:p>
            <a:pPr lvl="0">
              <a:spcBef>
                <a:spcPts val="600"/>
              </a:spcBef>
              <a:spcAft>
                <a:spcPts val="600"/>
              </a:spcAft>
              <a:defRPr/>
            </a:pPr>
            <a:r>
              <a:rPr lang="en-US" b="1" dirty="0" err="1">
                <a:solidFill>
                  <a:srgbClr val="022756"/>
                </a:solidFill>
                <a:latin typeface="Helvetica" pitchFamily="2" charset="0"/>
              </a:rPr>
              <a:t>Önem</a:t>
            </a:r>
            <a:r>
              <a:rPr lang="en-US" b="1"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Projenin</a:t>
            </a:r>
            <a:r>
              <a:rPr lang="en-US" dirty="0">
                <a:solidFill>
                  <a:srgbClr val="022756"/>
                </a:solidFill>
                <a:latin typeface="Helvetica" pitchFamily="2" charset="0"/>
              </a:rPr>
              <a:t> </a:t>
            </a:r>
            <a:r>
              <a:rPr lang="en-US" dirty="0" err="1">
                <a:solidFill>
                  <a:srgbClr val="022756"/>
                </a:solidFill>
                <a:latin typeface="Helvetica" pitchFamily="2" charset="0"/>
              </a:rPr>
              <a:t>belirli</a:t>
            </a:r>
            <a:r>
              <a:rPr lang="en-US" dirty="0">
                <a:solidFill>
                  <a:srgbClr val="022756"/>
                </a:solidFill>
                <a:latin typeface="Helvetica" pitchFamily="2" charset="0"/>
              </a:rPr>
              <a:t> </a:t>
            </a:r>
            <a:r>
              <a:rPr lang="en-US" dirty="0" err="1">
                <a:solidFill>
                  <a:srgbClr val="022756"/>
                </a:solidFill>
                <a:latin typeface="Helvetica" pitchFamily="2" charset="0"/>
              </a:rPr>
              <a:t>zorlukları</a:t>
            </a:r>
            <a:r>
              <a:rPr lang="en-US" dirty="0">
                <a:solidFill>
                  <a:srgbClr val="022756"/>
                </a:solidFill>
                <a:latin typeface="Helvetica" pitchFamily="2" charset="0"/>
              </a:rPr>
              <a:t> </a:t>
            </a:r>
            <a:r>
              <a:rPr lang="en-US" dirty="0" err="1">
                <a:solidFill>
                  <a:srgbClr val="022756"/>
                </a:solidFill>
                <a:latin typeface="Helvetica" pitchFamily="2" charset="0"/>
              </a:rPr>
              <a:t>ele</a:t>
            </a:r>
            <a:r>
              <a:rPr lang="en-US" dirty="0">
                <a:solidFill>
                  <a:srgbClr val="022756"/>
                </a:solidFill>
                <a:latin typeface="Helvetica" pitchFamily="2" charset="0"/>
              </a:rPr>
              <a:t> </a:t>
            </a:r>
            <a:r>
              <a:rPr lang="en-US" dirty="0" err="1">
                <a:solidFill>
                  <a:srgbClr val="022756"/>
                </a:solidFill>
                <a:latin typeface="Helvetica" pitchFamily="2" charset="0"/>
              </a:rPr>
              <a:t>almadaki</a:t>
            </a:r>
            <a:r>
              <a:rPr lang="en-US" dirty="0">
                <a:solidFill>
                  <a:srgbClr val="022756"/>
                </a:solidFill>
                <a:latin typeface="Helvetica" pitchFamily="2" charset="0"/>
              </a:rPr>
              <a:t> </a:t>
            </a:r>
            <a:r>
              <a:rPr lang="en-US" dirty="0" err="1">
                <a:solidFill>
                  <a:srgbClr val="022756"/>
                </a:solidFill>
                <a:latin typeface="Helvetica" pitchFamily="2" charset="0"/>
              </a:rPr>
              <a:t>önemini</a:t>
            </a:r>
            <a:r>
              <a:rPr lang="en-US" dirty="0">
                <a:solidFill>
                  <a:srgbClr val="022756"/>
                </a:solidFill>
                <a:latin typeface="Helvetica" pitchFamily="2" charset="0"/>
              </a:rPr>
              <a:t> </a:t>
            </a:r>
            <a:r>
              <a:rPr lang="en-US" dirty="0" err="1">
                <a:solidFill>
                  <a:srgbClr val="022756"/>
                </a:solidFill>
                <a:latin typeface="Helvetica" pitchFamily="2" charset="0"/>
              </a:rPr>
              <a:t>vurgulayın</a:t>
            </a:r>
            <a:r>
              <a:rPr lang="en-US"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a:solidFill>
                  <a:srgbClr val="022756"/>
                </a:solidFill>
                <a:latin typeface="Helvetica" pitchFamily="2" charset="0"/>
              </a:rPr>
              <a:t>Alana </a:t>
            </a:r>
            <a:r>
              <a:rPr lang="en-US" dirty="0" err="1">
                <a:solidFill>
                  <a:srgbClr val="022756"/>
                </a:solidFill>
                <a:latin typeface="Helvetica" pitchFamily="2" charset="0"/>
              </a:rPr>
              <a:t>veya</a:t>
            </a:r>
            <a:r>
              <a:rPr lang="en-US" dirty="0">
                <a:solidFill>
                  <a:srgbClr val="022756"/>
                </a:solidFill>
                <a:latin typeface="Helvetica" pitchFamily="2" charset="0"/>
              </a:rPr>
              <a:t> </a:t>
            </a:r>
            <a:r>
              <a:rPr lang="en-US" dirty="0" err="1">
                <a:solidFill>
                  <a:srgbClr val="022756"/>
                </a:solidFill>
                <a:latin typeface="Helvetica" pitchFamily="2" charset="0"/>
              </a:rPr>
              <a:t>sektöre</a:t>
            </a:r>
            <a:r>
              <a:rPr lang="en-US" dirty="0">
                <a:solidFill>
                  <a:srgbClr val="022756"/>
                </a:solidFill>
                <a:latin typeface="Helvetica" pitchFamily="2" charset="0"/>
              </a:rPr>
              <a:t> </a:t>
            </a:r>
            <a:r>
              <a:rPr lang="en-US" dirty="0" err="1">
                <a:solidFill>
                  <a:srgbClr val="022756"/>
                </a:solidFill>
                <a:latin typeface="Helvetica" pitchFamily="2" charset="0"/>
              </a:rPr>
              <a:t>potansiyel</a:t>
            </a:r>
            <a:r>
              <a:rPr lang="en-US" dirty="0">
                <a:solidFill>
                  <a:srgbClr val="022756"/>
                </a:solidFill>
                <a:latin typeface="Helvetica" pitchFamily="2" charset="0"/>
              </a:rPr>
              <a:t> </a:t>
            </a:r>
            <a:r>
              <a:rPr lang="en-US" dirty="0" err="1">
                <a:solidFill>
                  <a:srgbClr val="022756"/>
                </a:solidFill>
                <a:latin typeface="Helvetica" pitchFamily="2" charset="0"/>
              </a:rPr>
              <a:t>katkılarını</a:t>
            </a:r>
            <a:r>
              <a:rPr lang="en-US" dirty="0">
                <a:solidFill>
                  <a:srgbClr val="022756"/>
                </a:solidFill>
                <a:latin typeface="Helvetica" pitchFamily="2" charset="0"/>
              </a:rPr>
              <a:t> </a:t>
            </a:r>
            <a:r>
              <a:rPr lang="en-US" dirty="0" err="1">
                <a:solidFill>
                  <a:srgbClr val="022756"/>
                </a:solidFill>
                <a:latin typeface="Helvetica" pitchFamily="2" charset="0"/>
              </a:rPr>
              <a:t>ortaya</a:t>
            </a:r>
            <a:r>
              <a:rPr lang="en-US" dirty="0">
                <a:solidFill>
                  <a:srgbClr val="022756"/>
                </a:solidFill>
                <a:latin typeface="Helvetica" pitchFamily="2" charset="0"/>
              </a:rPr>
              <a:t> </a:t>
            </a:r>
            <a:r>
              <a:rPr lang="en-US" dirty="0" err="1">
                <a:solidFill>
                  <a:srgbClr val="022756"/>
                </a:solidFill>
                <a:latin typeface="Helvetica" pitchFamily="2" charset="0"/>
              </a:rPr>
              <a:t>koyun</a:t>
            </a:r>
            <a:r>
              <a:rPr lang="en-US" dirty="0">
                <a:solidFill>
                  <a:srgbClr val="022756"/>
                </a:solidFill>
                <a:latin typeface="Helvetica" pitchFamily="2" charset="0"/>
              </a:rPr>
              <a:t>.  </a:t>
            </a:r>
          </a:p>
          <a:p>
            <a:pPr lvl="0">
              <a:spcBef>
                <a:spcPts val="600"/>
              </a:spcBef>
              <a:spcAft>
                <a:spcPts val="600"/>
              </a:spcAft>
              <a:defRPr/>
            </a:pPr>
            <a:r>
              <a:rPr lang="en-US" b="1" dirty="0" err="1">
                <a:solidFill>
                  <a:srgbClr val="022756"/>
                </a:solidFill>
                <a:latin typeface="Helvetica" pitchFamily="2" charset="0"/>
              </a:rPr>
              <a:t>Destekleyici</a:t>
            </a:r>
            <a:r>
              <a:rPr lang="en-US" b="1" dirty="0">
                <a:solidFill>
                  <a:srgbClr val="022756"/>
                </a:solidFill>
                <a:latin typeface="Helvetica" pitchFamily="2" charset="0"/>
              </a:rPr>
              <a:t> </a:t>
            </a:r>
            <a:r>
              <a:rPr lang="en-US" b="1" dirty="0" err="1">
                <a:solidFill>
                  <a:srgbClr val="022756"/>
                </a:solidFill>
                <a:latin typeface="Helvetica" pitchFamily="2" charset="0"/>
              </a:rPr>
              <a:t>Kanıt</a:t>
            </a:r>
            <a:r>
              <a:rPr lang="en-US" b="1"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İddiaları</a:t>
            </a:r>
            <a:r>
              <a:rPr lang="en-US" dirty="0">
                <a:solidFill>
                  <a:srgbClr val="022756"/>
                </a:solidFill>
                <a:latin typeface="Helvetica" pitchFamily="2" charset="0"/>
              </a:rPr>
              <a:t> </a:t>
            </a:r>
            <a:r>
              <a:rPr lang="en-US" dirty="0" err="1">
                <a:solidFill>
                  <a:srgbClr val="022756"/>
                </a:solidFill>
                <a:latin typeface="Helvetica" pitchFamily="2" charset="0"/>
              </a:rPr>
              <a:t>doğrulamak</a:t>
            </a:r>
            <a:r>
              <a:rPr lang="en-US" dirty="0">
                <a:solidFill>
                  <a:srgbClr val="022756"/>
                </a:solidFill>
                <a:latin typeface="Helvetica" pitchFamily="2" charset="0"/>
              </a:rPr>
              <a:t> </a:t>
            </a:r>
            <a:r>
              <a:rPr lang="en-US" dirty="0" err="1">
                <a:solidFill>
                  <a:srgbClr val="022756"/>
                </a:solidFill>
                <a:latin typeface="Helvetica" pitchFamily="2" charset="0"/>
              </a:rPr>
              <a:t>için</a:t>
            </a:r>
            <a:r>
              <a:rPr lang="en-US" dirty="0">
                <a:solidFill>
                  <a:srgbClr val="022756"/>
                </a:solidFill>
                <a:latin typeface="Helvetica" pitchFamily="2" charset="0"/>
              </a:rPr>
              <a:t> </a:t>
            </a:r>
            <a:r>
              <a:rPr lang="en-US" dirty="0" err="1">
                <a:solidFill>
                  <a:srgbClr val="022756"/>
                </a:solidFill>
                <a:latin typeface="Helvetica" pitchFamily="2" charset="0"/>
              </a:rPr>
              <a:t>ilgili</a:t>
            </a:r>
            <a:r>
              <a:rPr lang="en-US" dirty="0">
                <a:solidFill>
                  <a:srgbClr val="022756"/>
                </a:solidFill>
                <a:latin typeface="Helvetica" pitchFamily="2" charset="0"/>
              </a:rPr>
              <a:t> </a:t>
            </a:r>
            <a:r>
              <a:rPr lang="en-US" dirty="0" err="1">
                <a:solidFill>
                  <a:srgbClr val="022756"/>
                </a:solidFill>
                <a:latin typeface="Helvetica" pitchFamily="2" charset="0"/>
              </a:rPr>
              <a:t>veri</a:t>
            </a:r>
            <a:r>
              <a:rPr lang="en-US" dirty="0">
                <a:solidFill>
                  <a:srgbClr val="022756"/>
                </a:solidFill>
                <a:latin typeface="Helvetica" pitchFamily="2" charset="0"/>
              </a:rPr>
              <a:t>, </a:t>
            </a:r>
            <a:r>
              <a:rPr lang="en-US" dirty="0" err="1">
                <a:solidFill>
                  <a:srgbClr val="022756"/>
                </a:solidFill>
                <a:latin typeface="Helvetica" pitchFamily="2" charset="0"/>
              </a:rPr>
              <a:t>istatistik</a:t>
            </a:r>
            <a:r>
              <a:rPr lang="en-US" dirty="0">
                <a:solidFill>
                  <a:srgbClr val="022756"/>
                </a:solidFill>
                <a:latin typeface="Helvetica" pitchFamily="2" charset="0"/>
              </a:rPr>
              <a:t> </a:t>
            </a:r>
            <a:r>
              <a:rPr lang="en-US" dirty="0" err="1">
                <a:solidFill>
                  <a:srgbClr val="022756"/>
                </a:solidFill>
                <a:latin typeface="Helvetica" pitchFamily="2" charset="0"/>
              </a:rPr>
              <a:t>veya</a:t>
            </a:r>
            <a:r>
              <a:rPr lang="en-US" dirty="0">
                <a:solidFill>
                  <a:srgbClr val="022756"/>
                </a:solidFill>
                <a:latin typeface="Helvetica" pitchFamily="2" charset="0"/>
              </a:rPr>
              <a:t> </a:t>
            </a:r>
            <a:r>
              <a:rPr lang="en-US" dirty="0" err="1">
                <a:solidFill>
                  <a:srgbClr val="022756"/>
                </a:solidFill>
                <a:latin typeface="Helvetica" pitchFamily="2" charset="0"/>
              </a:rPr>
              <a:t>vaka</a:t>
            </a:r>
            <a:r>
              <a:rPr lang="en-US" dirty="0">
                <a:solidFill>
                  <a:srgbClr val="022756"/>
                </a:solidFill>
                <a:latin typeface="Helvetica" pitchFamily="2" charset="0"/>
              </a:rPr>
              <a:t> </a:t>
            </a:r>
            <a:r>
              <a:rPr lang="en-US" dirty="0" err="1">
                <a:solidFill>
                  <a:srgbClr val="022756"/>
                </a:solidFill>
                <a:latin typeface="Helvetica" pitchFamily="2" charset="0"/>
              </a:rPr>
              <a:t>çalışmalarını</a:t>
            </a:r>
            <a:r>
              <a:rPr lang="en-US" dirty="0">
                <a:solidFill>
                  <a:srgbClr val="022756"/>
                </a:solidFill>
                <a:latin typeface="Helvetica" pitchFamily="2" charset="0"/>
              </a:rPr>
              <a:t> </a:t>
            </a:r>
            <a:r>
              <a:rPr lang="en-US" dirty="0" err="1">
                <a:solidFill>
                  <a:srgbClr val="022756"/>
                </a:solidFill>
                <a:latin typeface="Helvetica" pitchFamily="2" charset="0"/>
              </a:rPr>
              <a:t>dahil</a:t>
            </a:r>
            <a:r>
              <a:rPr lang="en-US" dirty="0">
                <a:solidFill>
                  <a:srgbClr val="022756"/>
                </a:solidFill>
                <a:latin typeface="Helvetica" pitchFamily="2" charset="0"/>
              </a:rPr>
              <a:t> </a:t>
            </a:r>
            <a:r>
              <a:rPr lang="en-US" dirty="0" err="1">
                <a:solidFill>
                  <a:srgbClr val="022756"/>
                </a:solidFill>
                <a:latin typeface="Helvetica" pitchFamily="2" charset="0"/>
              </a:rPr>
              <a:t>edin</a:t>
            </a:r>
            <a:r>
              <a:rPr lang="en-US"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Argümanları</a:t>
            </a:r>
            <a:r>
              <a:rPr lang="en-US" dirty="0">
                <a:solidFill>
                  <a:srgbClr val="022756"/>
                </a:solidFill>
                <a:latin typeface="Helvetica" pitchFamily="2" charset="0"/>
              </a:rPr>
              <a:t> </a:t>
            </a:r>
            <a:r>
              <a:rPr lang="en-US" dirty="0" err="1">
                <a:solidFill>
                  <a:srgbClr val="022756"/>
                </a:solidFill>
                <a:latin typeface="Helvetica" pitchFamily="2" charset="0"/>
              </a:rPr>
              <a:t>güçlendirmek</a:t>
            </a:r>
            <a:r>
              <a:rPr lang="en-US" dirty="0">
                <a:solidFill>
                  <a:srgbClr val="022756"/>
                </a:solidFill>
                <a:latin typeface="Helvetica" pitchFamily="2" charset="0"/>
              </a:rPr>
              <a:t> </a:t>
            </a:r>
            <a:r>
              <a:rPr lang="en-US" dirty="0" err="1">
                <a:solidFill>
                  <a:srgbClr val="022756"/>
                </a:solidFill>
                <a:latin typeface="Helvetica" pitchFamily="2" charset="0"/>
              </a:rPr>
              <a:t>için</a:t>
            </a:r>
            <a:r>
              <a:rPr lang="en-US" dirty="0">
                <a:solidFill>
                  <a:srgbClr val="022756"/>
                </a:solidFill>
                <a:latin typeface="Helvetica" pitchFamily="2" charset="0"/>
              </a:rPr>
              <a:t> </a:t>
            </a:r>
            <a:r>
              <a:rPr lang="en-US" dirty="0" err="1">
                <a:solidFill>
                  <a:srgbClr val="022756"/>
                </a:solidFill>
                <a:latin typeface="Helvetica" pitchFamily="2" charset="0"/>
              </a:rPr>
              <a:t>mümkün</a:t>
            </a:r>
            <a:r>
              <a:rPr lang="en-US" dirty="0">
                <a:solidFill>
                  <a:srgbClr val="022756"/>
                </a:solidFill>
                <a:latin typeface="Helvetica" pitchFamily="2" charset="0"/>
              </a:rPr>
              <a:t> </a:t>
            </a:r>
            <a:r>
              <a:rPr lang="en-US" dirty="0" err="1">
                <a:solidFill>
                  <a:srgbClr val="022756"/>
                </a:solidFill>
                <a:latin typeface="Helvetica" pitchFamily="2" charset="0"/>
              </a:rPr>
              <a:t>olduğunda</a:t>
            </a:r>
            <a:r>
              <a:rPr lang="en-US" dirty="0">
                <a:solidFill>
                  <a:srgbClr val="022756"/>
                </a:solidFill>
                <a:latin typeface="Helvetica" pitchFamily="2" charset="0"/>
              </a:rPr>
              <a:t> </a:t>
            </a:r>
            <a:r>
              <a:rPr lang="en-US" dirty="0" err="1">
                <a:solidFill>
                  <a:srgbClr val="022756"/>
                </a:solidFill>
                <a:latin typeface="Helvetica" pitchFamily="2" charset="0"/>
              </a:rPr>
              <a:t>referanslar</a:t>
            </a:r>
            <a:r>
              <a:rPr lang="en-US" dirty="0">
                <a:solidFill>
                  <a:srgbClr val="022756"/>
                </a:solidFill>
                <a:latin typeface="Helvetica" pitchFamily="2" charset="0"/>
              </a:rPr>
              <a:t> </a:t>
            </a:r>
            <a:r>
              <a:rPr lang="en-US" dirty="0" err="1">
                <a:solidFill>
                  <a:srgbClr val="022756"/>
                </a:solidFill>
                <a:latin typeface="Helvetica" pitchFamily="2" charset="0"/>
              </a:rPr>
              <a:t>kullanın</a:t>
            </a:r>
            <a:r>
              <a:rPr lang="en-US" dirty="0">
                <a:solidFill>
                  <a:srgbClr val="022756"/>
                </a:solidFill>
                <a:latin typeface="Helvetica" pitchFamily="2" charset="0"/>
              </a:rPr>
              <a:t>. </a:t>
            </a:r>
          </a:p>
        </p:txBody>
      </p:sp>
    </p:spTree>
    <p:extLst>
      <p:ext uri="{BB962C8B-B14F-4D97-AF65-F5344CB8AC3E}">
        <p14:creationId xmlns:p14="http://schemas.microsoft.com/office/powerpoint/2010/main" val="312717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994F2FEA-DBB8-A175-8A46-63169EFFDEE0}"/>
              </a:ext>
            </a:extLst>
          </p:cNvPr>
          <p:cNvSpPr txBox="1"/>
          <p:nvPr/>
        </p:nvSpPr>
        <p:spPr>
          <a:xfrm>
            <a:off x="7867521" y="462744"/>
            <a:ext cx="3788794" cy="523220"/>
          </a:xfrm>
          <a:prstGeom prst="rect">
            <a:avLst/>
          </a:prstGeom>
          <a:noFill/>
        </p:spPr>
        <p:txBody>
          <a:bodyPr wrap="none" rtlCol="0">
            <a:spAutoFit/>
          </a:bodyPr>
          <a:lstStyle/>
          <a:p>
            <a:r>
              <a:rPr lang="en-US" sz="2800" dirty="0">
                <a:solidFill>
                  <a:schemeClr val="bg1"/>
                </a:solidFill>
                <a:latin typeface="Helvetica" pitchFamily="2" charset="0"/>
              </a:rPr>
              <a:t>TASARIM PROBLEMİ</a:t>
            </a:r>
            <a:endParaRPr lang="tr-TR" sz="2800" dirty="0">
              <a:solidFill>
                <a:schemeClr val="bg1"/>
              </a:solidFill>
              <a:latin typeface="Helvetica" pitchFamily="2" charset="0"/>
            </a:endParaRPr>
          </a:p>
        </p:txBody>
      </p:sp>
      <p:sp>
        <p:nvSpPr>
          <p:cNvPr id="7" name="Metin kutusu 2">
            <a:extLst>
              <a:ext uri="{FF2B5EF4-FFF2-40B4-BE49-F238E27FC236}">
                <a16:creationId xmlns:a16="http://schemas.microsoft.com/office/drawing/2014/main" id="{434CC10D-781F-41C0-845E-BADE54804180}"/>
              </a:ext>
            </a:extLst>
          </p:cNvPr>
          <p:cNvSpPr txBox="1"/>
          <p:nvPr/>
        </p:nvSpPr>
        <p:spPr>
          <a:xfrm>
            <a:off x="449393" y="1859208"/>
            <a:ext cx="7707275" cy="4093428"/>
          </a:xfrm>
          <a:prstGeom prst="rect">
            <a:avLst/>
          </a:prstGeom>
          <a:noFill/>
        </p:spPr>
        <p:txBody>
          <a:bodyPr wrap="square" rtlCol="0">
            <a:spAutoFit/>
          </a:bodyPr>
          <a:lstStyle/>
          <a:p>
            <a:pPr lvl="0">
              <a:spcBef>
                <a:spcPts val="600"/>
              </a:spcBef>
              <a:spcAft>
                <a:spcPts val="600"/>
              </a:spcAft>
              <a:defRPr/>
            </a:pPr>
            <a:r>
              <a:rPr lang="en-US" b="1" dirty="0" err="1">
                <a:solidFill>
                  <a:srgbClr val="022756"/>
                </a:solidFill>
                <a:latin typeface="Helvetica" pitchFamily="2" charset="0"/>
              </a:rPr>
              <a:t>Tasarım</a:t>
            </a:r>
            <a:r>
              <a:rPr lang="en-US" b="1" dirty="0">
                <a:solidFill>
                  <a:srgbClr val="022756"/>
                </a:solidFill>
                <a:latin typeface="Helvetica" pitchFamily="2" charset="0"/>
              </a:rPr>
              <a:t> </a:t>
            </a:r>
            <a:r>
              <a:rPr lang="en-US" b="1" dirty="0" err="1">
                <a:solidFill>
                  <a:srgbClr val="022756"/>
                </a:solidFill>
                <a:latin typeface="Helvetica" pitchFamily="2" charset="0"/>
              </a:rPr>
              <a:t>Problemi</a:t>
            </a:r>
            <a:r>
              <a:rPr lang="en-US" b="1"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Projenin</a:t>
            </a:r>
            <a:r>
              <a:rPr lang="en-US" dirty="0">
                <a:solidFill>
                  <a:srgbClr val="022756"/>
                </a:solidFill>
                <a:latin typeface="Helvetica" pitchFamily="2" charset="0"/>
              </a:rPr>
              <a:t> </a:t>
            </a:r>
            <a:r>
              <a:rPr lang="en-US" dirty="0" err="1">
                <a:solidFill>
                  <a:srgbClr val="022756"/>
                </a:solidFill>
                <a:latin typeface="Helvetica" pitchFamily="2" charset="0"/>
              </a:rPr>
              <a:t>ele</a:t>
            </a:r>
            <a:r>
              <a:rPr lang="en-US" dirty="0">
                <a:solidFill>
                  <a:srgbClr val="022756"/>
                </a:solidFill>
                <a:latin typeface="Helvetica" pitchFamily="2" charset="0"/>
              </a:rPr>
              <a:t> </a:t>
            </a:r>
            <a:r>
              <a:rPr lang="en-US" dirty="0" err="1">
                <a:solidFill>
                  <a:srgbClr val="022756"/>
                </a:solidFill>
                <a:latin typeface="Helvetica" pitchFamily="2" charset="0"/>
              </a:rPr>
              <a:t>aldığı</a:t>
            </a:r>
            <a:r>
              <a:rPr lang="en-US" dirty="0">
                <a:solidFill>
                  <a:srgbClr val="022756"/>
                </a:solidFill>
                <a:latin typeface="Helvetica" pitchFamily="2" charset="0"/>
              </a:rPr>
              <a:t> </a:t>
            </a:r>
            <a:r>
              <a:rPr lang="en-US" dirty="0" err="1">
                <a:solidFill>
                  <a:srgbClr val="022756"/>
                </a:solidFill>
                <a:latin typeface="Helvetica" pitchFamily="2" charset="0"/>
              </a:rPr>
              <a:t>temel</a:t>
            </a:r>
            <a:r>
              <a:rPr lang="en-US" dirty="0">
                <a:solidFill>
                  <a:srgbClr val="022756"/>
                </a:solidFill>
                <a:latin typeface="Helvetica" pitchFamily="2" charset="0"/>
              </a:rPr>
              <a:t> </a:t>
            </a:r>
            <a:r>
              <a:rPr lang="en-US" dirty="0" err="1">
                <a:solidFill>
                  <a:srgbClr val="022756"/>
                </a:solidFill>
                <a:latin typeface="Helvetica" pitchFamily="2" charset="0"/>
              </a:rPr>
              <a:t>zorlukları</a:t>
            </a:r>
            <a:r>
              <a:rPr lang="en-US" dirty="0">
                <a:solidFill>
                  <a:srgbClr val="022756"/>
                </a:solidFill>
                <a:latin typeface="Helvetica" pitchFamily="2" charset="0"/>
              </a:rPr>
              <a:t> </a:t>
            </a:r>
            <a:r>
              <a:rPr lang="en-US" dirty="0" err="1">
                <a:solidFill>
                  <a:srgbClr val="022756"/>
                </a:solidFill>
                <a:latin typeface="Helvetica" pitchFamily="2" charset="0"/>
              </a:rPr>
              <a:t>açıkça</a:t>
            </a:r>
            <a:r>
              <a:rPr lang="en-US" dirty="0">
                <a:solidFill>
                  <a:srgbClr val="022756"/>
                </a:solidFill>
                <a:latin typeface="Helvetica" pitchFamily="2" charset="0"/>
              </a:rPr>
              <a:t> </a:t>
            </a:r>
            <a:r>
              <a:rPr lang="en-US" dirty="0" err="1">
                <a:solidFill>
                  <a:srgbClr val="022756"/>
                </a:solidFill>
                <a:latin typeface="Helvetica" pitchFamily="2" charset="0"/>
              </a:rPr>
              <a:t>tanımlayın</a:t>
            </a:r>
            <a:r>
              <a:rPr lang="en-US" dirty="0">
                <a:solidFill>
                  <a:srgbClr val="022756"/>
                </a:solidFill>
                <a:latin typeface="Helvetica" pitchFamily="2" charset="0"/>
              </a:rPr>
              <a:t>.  </a:t>
            </a:r>
          </a:p>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Çözülmekte</a:t>
            </a:r>
            <a:r>
              <a:rPr lang="en-US" dirty="0">
                <a:solidFill>
                  <a:srgbClr val="022756"/>
                </a:solidFill>
                <a:latin typeface="Helvetica" pitchFamily="2" charset="0"/>
              </a:rPr>
              <a:t> </a:t>
            </a:r>
            <a:r>
              <a:rPr lang="en-US" dirty="0" err="1">
                <a:solidFill>
                  <a:srgbClr val="022756"/>
                </a:solidFill>
                <a:latin typeface="Helvetica" pitchFamily="2" charset="0"/>
              </a:rPr>
              <a:t>olan</a:t>
            </a:r>
            <a:r>
              <a:rPr lang="en-US" dirty="0">
                <a:solidFill>
                  <a:srgbClr val="022756"/>
                </a:solidFill>
                <a:latin typeface="Helvetica" pitchFamily="2" charset="0"/>
              </a:rPr>
              <a:t> </a:t>
            </a:r>
            <a:r>
              <a:rPr lang="en-US" dirty="0" err="1">
                <a:solidFill>
                  <a:srgbClr val="022756"/>
                </a:solidFill>
                <a:latin typeface="Helvetica" pitchFamily="2" charset="0"/>
              </a:rPr>
              <a:t>problemin</a:t>
            </a:r>
            <a:r>
              <a:rPr lang="en-US" dirty="0">
                <a:solidFill>
                  <a:srgbClr val="022756"/>
                </a:solidFill>
                <a:latin typeface="Helvetica" pitchFamily="2" charset="0"/>
              </a:rPr>
              <a:t> </a:t>
            </a:r>
            <a:r>
              <a:rPr lang="en-US" dirty="0" err="1">
                <a:solidFill>
                  <a:srgbClr val="022756"/>
                </a:solidFill>
                <a:latin typeface="Helvetica" pitchFamily="2" charset="0"/>
              </a:rPr>
              <a:t>bağlamını</a:t>
            </a:r>
            <a:r>
              <a:rPr lang="en-US" dirty="0">
                <a:solidFill>
                  <a:srgbClr val="022756"/>
                </a:solidFill>
                <a:latin typeface="Helvetica" pitchFamily="2" charset="0"/>
              </a:rPr>
              <a:t> </a:t>
            </a:r>
            <a:r>
              <a:rPr lang="en-US" dirty="0" err="1">
                <a:solidFill>
                  <a:srgbClr val="022756"/>
                </a:solidFill>
                <a:latin typeface="Helvetica" pitchFamily="2" charset="0"/>
              </a:rPr>
              <a:t>ve</a:t>
            </a:r>
            <a:r>
              <a:rPr lang="en-US" dirty="0">
                <a:solidFill>
                  <a:srgbClr val="022756"/>
                </a:solidFill>
                <a:latin typeface="Helvetica" pitchFamily="2" charset="0"/>
              </a:rPr>
              <a:t> </a:t>
            </a:r>
            <a:r>
              <a:rPr lang="en-US" dirty="0" err="1">
                <a:solidFill>
                  <a:srgbClr val="022756"/>
                </a:solidFill>
                <a:latin typeface="Helvetica" pitchFamily="2" charset="0"/>
              </a:rPr>
              <a:t>kapsamını</a:t>
            </a:r>
            <a:r>
              <a:rPr lang="en-US" dirty="0">
                <a:solidFill>
                  <a:srgbClr val="022756"/>
                </a:solidFill>
                <a:latin typeface="Helvetica" pitchFamily="2" charset="0"/>
              </a:rPr>
              <a:t> </a:t>
            </a:r>
            <a:r>
              <a:rPr lang="en-US" dirty="0" err="1">
                <a:solidFill>
                  <a:srgbClr val="022756"/>
                </a:solidFill>
                <a:latin typeface="Helvetica" pitchFamily="2" charset="0"/>
              </a:rPr>
              <a:t>açıklayın</a:t>
            </a:r>
            <a:r>
              <a:rPr lang="en-US" dirty="0">
                <a:solidFill>
                  <a:srgbClr val="022756"/>
                </a:solidFill>
                <a:latin typeface="Helvetica" pitchFamily="2" charset="0"/>
              </a:rPr>
              <a:t>.  </a:t>
            </a:r>
          </a:p>
          <a:p>
            <a:pPr lvl="0">
              <a:spcBef>
                <a:spcPts val="600"/>
              </a:spcBef>
              <a:spcAft>
                <a:spcPts val="600"/>
              </a:spcAft>
              <a:defRPr/>
            </a:pPr>
            <a:r>
              <a:rPr lang="en-US" b="1" dirty="0" err="1">
                <a:solidFill>
                  <a:srgbClr val="022756"/>
                </a:solidFill>
                <a:latin typeface="Helvetica" pitchFamily="2" charset="0"/>
              </a:rPr>
              <a:t>Tasarım</a:t>
            </a:r>
            <a:r>
              <a:rPr lang="en-US" b="1" dirty="0">
                <a:solidFill>
                  <a:srgbClr val="022756"/>
                </a:solidFill>
                <a:latin typeface="Helvetica" pitchFamily="2" charset="0"/>
              </a:rPr>
              <a:t> </a:t>
            </a:r>
            <a:r>
              <a:rPr lang="en-US" b="1" dirty="0" err="1">
                <a:solidFill>
                  <a:srgbClr val="022756"/>
                </a:solidFill>
                <a:latin typeface="Helvetica" pitchFamily="2" charset="0"/>
              </a:rPr>
              <a:t>Kriterleri</a:t>
            </a:r>
            <a:r>
              <a:rPr lang="en-US" b="1" dirty="0">
                <a:solidFill>
                  <a:srgbClr val="022756"/>
                </a:solidFill>
                <a:latin typeface="Helvetica" pitchFamily="2" charset="0"/>
              </a:rPr>
              <a:t>:</a:t>
            </a:r>
          </a:p>
          <a:p>
            <a:pPr lvl="0">
              <a:spcBef>
                <a:spcPts val="600"/>
              </a:spcBef>
              <a:spcAft>
                <a:spcPts val="600"/>
              </a:spcAft>
              <a:defRPr/>
            </a:pPr>
            <a:r>
              <a:rPr lang="en-US" dirty="0">
                <a:solidFill>
                  <a:srgbClr val="022756"/>
                </a:solidFill>
                <a:latin typeface="Helvetica" pitchFamily="2" charset="0"/>
              </a:rPr>
              <a:t>Teknik, </a:t>
            </a:r>
            <a:r>
              <a:rPr lang="en-US" dirty="0" err="1">
                <a:solidFill>
                  <a:srgbClr val="022756"/>
                </a:solidFill>
                <a:latin typeface="Helvetica" pitchFamily="2" charset="0"/>
              </a:rPr>
              <a:t>Çevresel</a:t>
            </a:r>
            <a:r>
              <a:rPr lang="en-US" dirty="0">
                <a:solidFill>
                  <a:srgbClr val="022756"/>
                </a:solidFill>
                <a:latin typeface="Helvetica" pitchFamily="2" charset="0"/>
              </a:rPr>
              <a:t>, </a:t>
            </a:r>
            <a:r>
              <a:rPr lang="en-US" dirty="0" err="1">
                <a:solidFill>
                  <a:srgbClr val="022756"/>
                </a:solidFill>
                <a:latin typeface="Helvetica" pitchFamily="2" charset="0"/>
              </a:rPr>
              <a:t>Ekonomik</a:t>
            </a:r>
            <a:r>
              <a:rPr lang="en-US" dirty="0">
                <a:solidFill>
                  <a:srgbClr val="022756"/>
                </a:solidFill>
                <a:latin typeface="Helvetica" pitchFamily="2" charset="0"/>
              </a:rPr>
              <a:t>, </a:t>
            </a:r>
            <a:r>
              <a:rPr lang="en-US" dirty="0" err="1">
                <a:solidFill>
                  <a:srgbClr val="022756"/>
                </a:solidFill>
                <a:latin typeface="Helvetica" pitchFamily="2" charset="0"/>
              </a:rPr>
              <a:t>Emniyet</a:t>
            </a:r>
            <a:r>
              <a:rPr lang="en-US" dirty="0">
                <a:solidFill>
                  <a:srgbClr val="022756"/>
                </a:solidFill>
                <a:latin typeface="Helvetica" pitchFamily="2" charset="0"/>
              </a:rPr>
              <a:t> </a:t>
            </a:r>
            <a:r>
              <a:rPr lang="en-US" dirty="0" err="1">
                <a:solidFill>
                  <a:srgbClr val="022756"/>
                </a:solidFill>
                <a:latin typeface="Helvetica" pitchFamily="2" charset="0"/>
              </a:rPr>
              <a:t>ve</a:t>
            </a:r>
            <a:r>
              <a:rPr lang="en-US" dirty="0">
                <a:solidFill>
                  <a:srgbClr val="022756"/>
                </a:solidFill>
                <a:latin typeface="Helvetica" pitchFamily="2" charset="0"/>
              </a:rPr>
              <a:t>/</a:t>
            </a:r>
            <a:r>
              <a:rPr lang="en-US" dirty="0" err="1">
                <a:solidFill>
                  <a:srgbClr val="022756"/>
                </a:solidFill>
                <a:latin typeface="Helvetica" pitchFamily="2" charset="0"/>
              </a:rPr>
              <a:t>veya</a:t>
            </a:r>
            <a:r>
              <a:rPr lang="en-US" dirty="0">
                <a:solidFill>
                  <a:srgbClr val="022756"/>
                </a:solidFill>
                <a:latin typeface="Helvetica" pitchFamily="2" charset="0"/>
              </a:rPr>
              <a:t> </a:t>
            </a:r>
            <a:r>
              <a:rPr lang="en-US" dirty="0" err="1">
                <a:solidFill>
                  <a:srgbClr val="022756"/>
                </a:solidFill>
                <a:latin typeface="Helvetica" pitchFamily="2" charset="0"/>
              </a:rPr>
              <a:t>Güvenlik</a:t>
            </a:r>
            <a:r>
              <a:rPr lang="en-US" dirty="0">
                <a:solidFill>
                  <a:srgbClr val="022756"/>
                </a:solidFill>
                <a:latin typeface="Helvetica" pitchFamily="2" charset="0"/>
              </a:rPr>
              <a:t>, </a:t>
            </a:r>
            <a:r>
              <a:rPr lang="en-US" dirty="0" err="1">
                <a:solidFill>
                  <a:srgbClr val="022756"/>
                </a:solidFill>
                <a:latin typeface="Helvetica" pitchFamily="2" charset="0"/>
              </a:rPr>
              <a:t>Etik</a:t>
            </a:r>
            <a:r>
              <a:rPr lang="en-US" dirty="0">
                <a:solidFill>
                  <a:srgbClr val="022756"/>
                </a:solidFill>
                <a:latin typeface="Helvetica" pitchFamily="2" charset="0"/>
              </a:rPr>
              <a:t> </a:t>
            </a:r>
            <a:r>
              <a:rPr lang="en-US" dirty="0" err="1">
                <a:solidFill>
                  <a:srgbClr val="022756"/>
                </a:solidFill>
                <a:latin typeface="Helvetica" pitchFamily="2" charset="0"/>
              </a:rPr>
              <a:t>ve</a:t>
            </a:r>
            <a:r>
              <a:rPr lang="en-US" dirty="0">
                <a:solidFill>
                  <a:srgbClr val="022756"/>
                </a:solidFill>
                <a:latin typeface="Helvetica" pitchFamily="2" charset="0"/>
              </a:rPr>
              <a:t>/</a:t>
            </a:r>
            <a:r>
              <a:rPr lang="en-US" dirty="0" err="1">
                <a:solidFill>
                  <a:srgbClr val="022756"/>
                </a:solidFill>
                <a:latin typeface="Helvetica" pitchFamily="2" charset="0"/>
              </a:rPr>
              <a:t>veya</a:t>
            </a:r>
            <a:r>
              <a:rPr lang="en-US" dirty="0">
                <a:solidFill>
                  <a:srgbClr val="022756"/>
                </a:solidFill>
                <a:latin typeface="Helvetica" pitchFamily="2" charset="0"/>
              </a:rPr>
              <a:t> </a:t>
            </a:r>
            <a:r>
              <a:rPr lang="en-US" dirty="0" err="1">
                <a:solidFill>
                  <a:srgbClr val="022756"/>
                </a:solidFill>
                <a:latin typeface="Helvetica" pitchFamily="2" charset="0"/>
              </a:rPr>
              <a:t>Toplumsal</a:t>
            </a:r>
            <a:r>
              <a:rPr lang="en-US" dirty="0">
                <a:solidFill>
                  <a:srgbClr val="022756"/>
                </a:solidFill>
                <a:latin typeface="Helvetica" pitchFamily="2" charset="0"/>
              </a:rPr>
              <a:t>  </a:t>
            </a:r>
          </a:p>
          <a:p>
            <a:pPr lvl="0">
              <a:spcBef>
                <a:spcPts val="600"/>
              </a:spcBef>
              <a:spcAft>
                <a:spcPts val="600"/>
              </a:spcAft>
              <a:defRPr/>
            </a:pPr>
            <a:r>
              <a:rPr lang="en-US" u="sng" dirty="0" err="1">
                <a:solidFill>
                  <a:srgbClr val="022756"/>
                </a:solidFill>
                <a:latin typeface="Helvetica" pitchFamily="2" charset="0"/>
              </a:rPr>
              <a:t>En</a:t>
            </a:r>
            <a:r>
              <a:rPr lang="en-US" u="sng" dirty="0">
                <a:solidFill>
                  <a:srgbClr val="022756"/>
                </a:solidFill>
                <a:latin typeface="Helvetica" pitchFamily="2" charset="0"/>
              </a:rPr>
              <a:t> </a:t>
            </a:r>
            <a:r>
              <a:rPr lang="en-US" u="sng" dirty="0" err="1">
                <a:solidFill>
                  <a:srgbClr val="022756"/>
                </a:solidFill>
                <a:latin typeface="Helvetica" pitchFamily="2" charset="0"/>
              </a:rPr>
              <a:t>az</a:t>
            </a:r>
            <a:r>
              <a:rPr lang="en-US" u="sng" dirty="0">
                <a:solidFill>
                  <a:srgbClr val="022756"/>
                </a:solidFill>
                <a:latin typeface="Helvetica" pitchFamily="2" charset="0"/>
              </a:rPr>
              <a:t> </a:t>
            </a:r>
            <a:r>
              <a:rPr lang="en-US" u="sng" dirty="0" err="1">
                <a:solidFill>
                  <a:srgbClr val="022756"/>
                </a:solidFill>
                <a:latin typeface="Helvetica" pitchFamily="2" charset="0"/>
              </a:rPr>
              <a:t>iki</a:t>
            </a:r>
            <a:r>
              <a:rPr lang="en-US" dirty="0">
                <a:solidFill>
                  <a:srgbClr val="022756"/>
                </a:solidFill>
                <a:latin typeface="Helvetica" pitchFamily="2" charset="0"/>
              </a:rPr>
              <a:t> </a:t>
            </a:r>
            <a:r>
              <a:rPr lang="en-US" dirty="0" err="1">
                <a:solidFill>
                  <a:srgbClr val="022756"/>
                </a:solidFill>
                <a:latin typeface="Helvetica" pitchFamily="2" charset="0"/>
              </a:rPr>
              <a:t>tasarım</a:t>
            </a:r>
            <a:r>
              <a:rPr lang="en-US" dirty="0">
                <a:solidFill>
                  <a:srgbClr val="022756"/>
                </a:solidFill>
                <a:latin typeface="Helvetica" pitchFamily="2" charset="0"/>
              </a:rPr>
              <a:t> </a:t>
            </a:r>
            <a:r>
              <a:rPr lang="en-US" dirty="0" err="1">
                <a:solidFill>
                  <a:srgbClr val="022756"/>
                </a:solidFill>
                <a:latin typeface="Helvetica" pitchFamily="2" charset="0"/>
              </a:rPr>
              <a:t>kriteri</a:t>
            </a:r>
            <a:r>
              <a:rPr lang="en-US" dirty="0">
                <a:solidFill>
                  <a:srgbClr val="022756"/>
                </a:solidFill>
                <a:latin typeface="Helvetica" pitchFamily="2" charset="0"/>
              </a:rPr>
              <a:t> </a:t>
            </a:r>
            <a:r>
              <a:rPr lang="en-US" dirty="0" err="1">
                <a:solidFill>
                  <a:srgbClr val="022756"/>
                </a:solidFill>
                <a:latin typeface="Helvetica" pitchFamily="2" charset="0"/>
              </a:rPr>
              <a:t>ele</a:t>
            </a:r>
            <a:r>
              <a:rPr lang="en-US" dirty="0">
                <a:solidFill>
                  <a:srgbClr val="022756"/>
                </a:solidFill>
                <a:latin typeface="Helvetica" pitchFamily="2" charset="0"/>
              </a:rPr>
              <a:t> </a:t>
            </a:r>
            <a:r>
              <a:rPr lang="en-US" dirty="0" err="1">
                <a:solidFill>
                  <a:srgbClr val="022756"/>
                </a:solidFill>
                <a:latin typeface="Helvetica" pitchFamily="2" charset="0"/>
              </a:rPr>
              <a:t>alınmalıdır</a:t>
            </a:r>
            <a:r>
              <a:rPr lang="en-US" dirty="0">
                <a:solidFill>
                  <a:srgbClr val="022756"/>
                </a:solidFill>
                <a:latin typeface="Helvetica" pitchFamily="2" charset="0"/>
              </a:rPr>
              <a:t>.  </a:t>
            </a:r>
          </a:p>
          <a:p>
            <a:pPr lvl="0">
              <a:spcBef>
                <a:spcPts val="600"/>
              </a:spcBef>
              <a:spcAft>
                <a:spcPts val="600"/>
              </a:spcAft>
              <a:defRPr/>
            </a:pPr>
            <a:endParaRPr lang="en-US" dirty="0">
              <a:solidFill>
                <a:srgbClr val="022756"/>
              </a:solidFill>
              <a:latin typeface="Helvetica" pitchFamily="2" charset="0"/>
            </a:endParaRPr>
          </a:p>
          <a:p>
            <a:pPr lvl="0">
              <a:spcBef>
                <a:spcPts val="600"/>
              </a:spcBef>
              <a:spcAft>
                <a:spcPts val="600"/>
              </a:spcAft>
              <a:defRPr/>
            </a:pPr>
            <a:r>
              <a:rPr lang="en-US" dirty="0" err="1">
                <a:solidFill>
                  <a:srgbClr val="022756"/>
                </a:solidFill>
                <a:latin typeface="Helvetica" pitchFamily="2" charset="0"/>
              </a:rPr>
              <a:t>Tasarım</a:t>
            </a:r>
            <a:r>
              <a:rPr lang="en-US" dirty="0">
                <a:solidFill>
                  <a:srgbClr val="022756"/>
                </a:solidFill>
                <a:latin typeface="Helvetica" pitchFamily="2" charset="0"/>
              </a:rPr>
              <a:t> </a:t>
            </a:r>
            <a:r>
              <a:rPr lang="en-US" dirty="0" err="1">
                <a:solidFill>
                  <a:srgbClr val="022756"/>
                </a:solidFill>
                <a:latin typeface="Helvetica" pitchFamily="2" charset="0"/>
              </a:rPr>
              <a:t>kriterlerini</a:t>
            </a:r>
            <a:r>
              <a:rPr lang="en-US" dirty="0">
                <a:solidFill>
                  <a:srgbClr val="022756"/>
                </a:solidFill>
                <a:latin typeface="Helvetica" pitchFamily="2" charset="0"/>
              </a:rPr>
              <a:t> </a:t>
            </a:r>
            <a:r>
              <a:rPr lang="en-US" dirty="0" err="1">
                <a:solidFill>
                  <a:srgbClr val="022756"/>
                </a:solidFill>
                <a:latin typeface="Helvetica" pitchFamily="2" charset="0"/>
              </a:rPr>
              <a:t>proje</a:t>
            </a:r>
            <a:r>
              <a:rPr lang="en-US" dirty="0">
                <a:solidFill>
                  <a:srgbClr val="022756"/>
                </a:solidFill>
                <a:latin typeface="Helvetica" pitchFamily="2" charset="0"/>
              </a:rPr>
              <a:t> </a:t>
            </a:r>
            <a:r>
              <a:rPr lang="en-US" dirty="0" err="1">
                <a:solidFill>
                  <a:srgbClr val="022756"/>
                </a:solidFill>
                <a:latin typeface="Helvetica" pitchFamily="2" charset="0"/>
              </a:rPr>
              <a:t>hedefleriyle</a:t>
            </a:r>
            <a:r>
              <a:rPr lang="en-US" dirty="0">
                <a:solidFill>
                  <a:srgbClr val="022756"/>
                </a:solidFill>
                <a:latin typeface="Helvetica" pitchFamily="2" charset="0"/>
              </a:rPr>
              <a:t> </a:t>
            </a:r>
            <a:r>
              <a:rPr lang="en-US" dirty="0" err="1">
                <a:solidFill>
                  <a:srgbClr val="022756"/>
                </a:solidFill>
                <a:latin typeface="Helvetica" pitchFamily="2" charset="0"/>
              </a:rPr>
              <a:t>ilişkilendirin</a:t>
            </a:r>
            <a:r>
              <a:rPr lang="en-US" dirty="0">
                <a:solidFill>
                  <a:srgbClr val="022756"/>
                </a:solidFill>
                <a:latin typeface="Helvetica" pitchFamily="2" charset="0"/>
              </a:rPr>
              <a:t>.  </a:t>
            </a:r>
          </a:p>
          <a:p>
            <a:pPr lvl="0">
              <a:spcBef>
                <a:spcPts val="600"/>
              </a:spcBef>
              <a:spcAft>
                <a:spcPts val="600"/>
              </a:spcAft>
              <a:defRPr/>
            </a:pPr>
            <a:r>
              <a:rPr lang="en-US" dirty="0" err="1">
                <a:solidFill>
                  <a:srgbClr val="022756"/>
                </a:solidFill>
                <a:latin typeface="Helvetica" pitchFamily="2" charset="0"/>
              </a:rPr>
              <a:t>Problemi</a:t>
            </a:r>
            <a:r>
              <a:rPr lang="en-US" dirty="0">
                <a:solidFill>
                  <a:srgbClr val="022756"/>
                </a:solidFill>
                <a:latin typeface="Helvetica" pitchFamily="2" charset="0"/>
              </a:rPr>
              <a:t> </a:t>
            </a:r>
            <a:r>
              <a:rPr lang="en-US" dirty="0" err="1">
                <a:solidFill>
                  <a:srgbClr val="022756"/>
                </a:solidFill>
                <a:latin typeface="Helvetica" pitchFamily="2" charset="0"/>
              </a:rPr>
              <a:t>ele</a:t>
            </a:r>
            <a:r>
              <a:rPr lang="en-US" dirty="0">
                <a:solidFill>
                  <a:srgbClr val="022756"/>
                </a:solidFill>
                <a:latin typeface="Helvetica" pitchFamily="2" charset="0"/>
              </a:rPr>
              <a:t> </a:t>
            </a:r>
            <a:r>
              <a:rPr lang="en-US" dirty="0" err="1">
                <a:solidFill>
                  <a:srgbClr val="022756"/>
                </a:solidFill>
                <a:latin typeface="Helvetica" pitchFamily="2" charset="0"/>
              </a:rPr>
              <a:t>almanın</a:t>
            </a:r>
            <a:r>
              <a:rPr lang="en-US" dirty="0">
                <a:solidFill>
                  <a:srgbClr val="022756"/>
                </a:solidFill>
                <a:latin typeface="Helvetica" pitchFamily="2" charset="0"/>
              </a:rPr>
              <a:t> </a:t>
            </a:r>
            <a:r>
              <a:rPr lang="en-US" dirty="0" err="1">
                <a:solidFill>
                  <a:srgbClr val="022756"/>
                </a:solidFill>
                <a:latin typeface="Helvetica" pitchFamily="2" charset="0"/>
              </a:rPr>
              <a:t>proje</a:t>
            </a:r>
            <a:r>
              <a:rPr lang="en-US" dirty="0">
                <a:solidFill>
                  <a:srgbClr val="022756"/>
                </a:solidFill>
                <a:latin typeface="Helvetica" pitchFamily="2" charset="0"/>
              </a:rPr>
              <a:t> </a:t>
            </a:r>
            <a:r>
              <a:rPr lang="en-US" dirty="0" err="1">
                <a:solidFill>
                  <a:srgbClr val="022756"/>
                </a:solidFill>
                <a:latin typeface="Helvetica" pitchFamily="2" charset="0"/>
              </a:rPr>
              <a:t>hedefleriyle</a:t>
            </a:r>
            <a:r>
              <a:rPr lang="en-US" dirty="0">
                <a:solidFill>
                  <a:srgbClr val="022756"/>
                </a:solidFill>
                <a:latin typeface="Helvetica" pitchFamily="2" charset="0"/>
              </a:rPr>
              <a:t> </a:t>
            </a:r>
            <a:r>
              <a:rPr lang="en-US" dirty="0" err="1">
                <a:solidFill>
                  <a:srgbClr val="022756"/>
                </a:solidFill>
                <a:latin typeface="Helvetica" pitchFamily="2" charset="0"/>
              </a:rPr>
              <a:t>nasıl</a:t>
            </a:r>
            <a:r>
              <a:rPr lang="en-US" dirty="0">
                <a:solidFill>
                  <a:srgbClr val="022756"/>
                </a:solidFill>
                <a:latin typeface="Helvetica" pitchFamily="2" charset="0"/>
              </a:rPr>
              <a:t> </a:t>
            </a:r>
            <a:r>
              <a:rPr lang="en-US" dirty="0" err="1">
                <a:solidFill>
                  <a:srgbClr val="022756"/>
                </a:solidFill>
                <a:latin typeface="Helvetica" pitchFamily="2" charset="0"/>
              </a:rPr>
              <a:t>uyumlu</a:t>
            </a:r>
            <a:r>
              <a:rPr lang="en-US" dirty="0">
                <a:solidFill>
                  <a:srgbClr val="022756"/>
                </a:solidFill>
                <a:latin typeface="Helvetica" pitchFamily="2" charset="0"/>
              </a:rPr>
              <a:t> </a:t>
            </a:r>
            <a:r>
              <a:rPr lang="en-US" dirty="0" err="1">
                <a:solidFill>
                  <a:srgbClr val="022756"/>
                </a:solidFill>
                <a:latin typeface="Helvetica" pitchFamily="2" charset="0"/>
              </a:rPr>
              <a:t>olduğunu</a:t>
            </a:r>
            <a:r>
              <a:rPr lang="en-US" dirty="0">
                <a:solidFill>
                  <a:srgbClr val="022756"/>
                </a:solidFill>
                <a:latin typeface="Helvetica" pitchFamily="2" charset="0"/>
              </a:rPr>
              <a:t> </a:t>
            </a:r>
            <a:r>
              <a:rPr lang="en-US" dirty="0" err="1">
                <a:solidFill>
                  <a:srgbClr val="022756"/>
                </a:solidFill>
                <a:latin typeface="Helvetica" pitchFamily="2" charset="0"/>
              </a:rPr>
              <a:t>gösterin</a:t>
            </a:r>
            <a:r>
              <a:rPr lang="en-US" dirty="0">
                <a:solidFill>
                  <a:srgbClr val="022756"/>
                </a:solidFill>
                <a:latin typeface="Helvetica" pitchFamily="2" charset="0"/>
              </a:rPr>
              <a:t>. </a:t>
            </a:r>
            <a:endParaRPr lang="tr-TR" dirty="0"/>
          </a:p>
        </p:txBody>
      </p:sp>
      <p:sp>
        <p:nvSpPr>
          <p:cNvPr id="8" name="Dikdörtgen 3">
            <a:extLst>
              <a:ext uri="{FF2B5EF4-FFF2-40B4-BE49-F238E27FC236}">
                <a16:creationId xmlns:a16="http://schemas.microsoft.com/office/drawing/2014/main" id="{FDD52A6B-D261-4C2C-8424-34946F60F51B}"/>
              </a:ext>
            </a:extLst>
          </p:cNvPr>
          <p:cNvSpPr/>
          <p:nvPr/>
        </p:nvSpPr>
        <p:spPr>
          <a:xfrm>
            <a:off x="8346136" y="2008966"/>
            <a:ext cx="3703933" cy="3793912"/>
          </a:xfrm>
          <a:prstGeom prst="rect">
            <a:avLst/>
          </a:prstGeom>
          <a:solidFill>
            <a:schemeClr val="bg2">
              <a:lumMod val="9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tr-TR"/>
          </a:p>
        </p:txBody>
      </p:sp>
      <p:sp>
        <p:nvSpPr>
          <p:cNvPr id="5" name="Metin kutusu 4">
            <a:extLst>
              <a:ext uri="{FF2B5EF4-FFF2-40B4-BE49-F238E27FC236}">
                <a16:creationId xmlns:a16="http://schemas.microsoft.com/office/drawing/2014/main" id="{3EE97C97-E2A7-4EF6-9976-BA03A04012B7}"/>
              </a:ext>
            </a:extLst>
          </p:cNvPr>
          <p:cNvSpPr txBox="1"/>
          <p:nvPr/>
        </p:nvSpPr>
        <p:spPr>
          <a:xfrm>
            <a:off x="8692390" y="3604477"/>
            <a:ext cx="3011424" cy="1477328"/>
          </a:xfrm>
          <a:prstGeom prst="rect">
            <a:avLst/>
          </a:prstGeom>
          <a:noFill/>
        </p:spPr>
        <p:txBody>
          <a:bodyPr wrap="square" rtlCol="0">
            <a:spAutoFit/>
          </a:bodyPr>
          <a:lstStyle/>
          <a:p>
            <a:r>
              <a:rPr lang="tr-TR" sz="3000" dirty="0">
                <a:latin typeface="Helvetica" pitchFamily="2" charset="0"/>
              </a:rPr>
              <a:t>GÖRSEL ALAN</a:t>
            </a:r>
            <a:endParaRPr lang="en-US" sz="3000" dirty="0">
              <a:latin typeface="Helvetica" pitchFamily="2" charset="0"/>
            </a:endParaRPr>
          </a:p>
          <a:p>
            <a:pPr algn="ctr"/>
            <a:r>
              <a:rPr lang="en-US" sz="3000" dirty="0">
                <a:latin typeface="Helvetica" pitchFamily="2" charset="0"/>
              </a:rPr>
              <a:t>(</a:t>
            </a:r>
            <a:r>
              <a:rPr lang="en-US" sz="3000" dirty="0" err="1">
                <a:latin typeface="Helvetica" pitchFamily="2" charset="0"/>
              </a:rPr>
              <a:t>Zorunlu</a:t>
            </a:r>
            <a:r>
              <a:rPr lang="en-US" sz="3000" dirty="0">
                <a:latin typeface="Helvetica" pitchFamily="2" charset="0"/>
              </a:rPr>
              <a:t> </a:t>
            </a:r>
            <a:r>
              <a:rPr lang="en-US" sz="3000" dirty="0" err="1">
                <a:latin typeface="Helvetica" pitchFamily="2" charset="0"/>
              </a:rPr>
              <a:t>değil</a:t>
            </a:r>
            <a:r>
              <a:rPr lang="en-US" sz="3000" dirty="0">
                <a:latin typeface="Helvetica" pitchFamily="2" charset="0"/>
              </a:rPr>
              <a:t>, </a:t>
            </a:r>
            <a:r>
              <a:rPr lang="en-US" sz="3000" dirty="0" err="1">
                <a:latin typeface="Helvetica" pitchFamily="2" charset="0"/>
              </a:rPr>
              <a:t>örnektir</a:t>
            </a:r>
            <a:r>
              <a:rPr lang="en-US" sz="3000" dirty="0">
                <a:latin typeface="Helvetica" pitchFamily="2" charset="0"/>
              </a:rPr>
              <a:t>.)</a:t>
            </a:r>
            <a:endParaRPr lang="tr-TR" sz="3000" dirty="0">
              <a:latin typeface="Helvetica" pitchFamily="2" charset="0"/>
            </a:endParaRPr>
          </a:p>
        </p:txBody>
      </p:sp>
    </p:spTree>
    <p:extLst>
      <p:ext uri="{BB962C8B-B14F-4D97-AF65-F5344CB8AC3E}">
        <p14:creationId xmlns:p14="http://schemas.microsoft.com/office/powerpoint/2010/main" val="4142745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etin kutusu 2">
            <a:extLst>
              <a:ext uri="{FF2B5EF4-FFF2-40B4-BE49-F238E27FC236}">
                <a16:creationId xmlns:a16="http://schemas.microsoft.com/office/drawing/2014/main" id="{296BA2D4-4A30-53D1-AD45-9CA07A118769}"/>
              </a:ext>
            </a:extLst>
          </p:cNvPr>
          <p:cNvSpPr txBox="1"/>
          <p:nvPr/>
        </p:nvSpPr>
        <p:spPr>
          <a:xfrm>
            <a:off x="1002712" y="1973746"/>
            <a:ext cx="5718530" cy="1938992"/>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dirty="0" err="1">
                <a:solidFill>
                  <a:srgbClr val="022756"/>
                </a:solidFill>
                <a:latin typeface="Helvetica" panose="020B0604020202020204" pitchFamily="34" charset="0"/>
                <a:cs typeface="Helvetica" panose="020B0604020202020204" pitchFamily="34" charset="0"/>
              </a:rPr>
              <a:t>Problemi</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çözmek</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için</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temel</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stratejileri</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özetleyin</a:t>
            </a:r>
            <a:r>
              <a:rPr lang="en-US" dirty="0">
                <a:solidFill>
                  <a:srgbClr val="022756"/>
                </a:solidFill>
                <a:latin typeface="Helvetica" panose="020B0604020202020204" pitchFamily="34" charset="0"/>
                <a:cs typeface="Helvetica" panose="020B0604020202020204" pitchFamily="34" charset="0"/>
              </a:rPr>
              <a:t>.  </a:t>
            </a:r>
          </a:p>
          <a:p>
            <a:pPr marL="285750" indent="-285750">
              <a:spcBef>
                <a:spcPts val="600"/>
              </a:spcBef>
              <a:spcAft>
                <a:spcPts val="600"/>
              </a:spcAft>
              <a:buFont typeface="Arial" panose="020B0604020202020204" pitchFamily="34" charset="0"/>
              <a:buChar char="•"/>
            </a:pPr>
            <a:r>
              <a:rPr lang="en-US" dirty="0" err="1">
                <a:solidFill>
                  <a:srgbClr val="022756"/>
                </a:solidFill>
                <a:latin typeface="Helvetica" panose="020B0604020202020204" pitchFamily="34" charset="0"/>
                <a:cs typeface="Helvetica" panose="020B0604020202020204" pitchFamily="34" charset="0"/>
              </a:rPr>
              <a:t>İlgili</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teoremleri</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algoritmaları</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belirtin</a:t>
            </a:r>
            <a:r>
              <a:rPr lang="en-US" dirty="0">
                <a:solidFill>
                  <a:srgbClr val="022756"/>
                </a:solidFill>
                <a:latin typeface="Helvetica" panose="020B0604020202020204" pitchFamily="34" charset="0"/>
                <a:cs typeface="Helvetica" panose="020B0604020202020204" pitchFamily="34" charset="0"/>
              </a:rPr>
              <a:t>.  </a:t>
            </a:r>
          </a:p>
          <a:p>
            <a:pPr marL="285750" indent="-285750">
              <a:spcBef>
                <a:spcPts val="600"/>
              </a:spcBef>
              <a:spcAft>
                <a:spcPts val="600"/>
              </a:spcAft>
              <a:buFont typeface="Arial" panose="020B0604020202020204" pitchFamily="34" charset="0"/>
              <a:buChar char="•"/>
            </a:pPr>
            <a:r>
              <a:rPr lang="en-US" dirty="0">
                <a:solidFill>
                  <a:srgbClr val="022756"/>
                </a:solidFill>
                <a:latin typeface="Helvetica" panose="020B0604020202020204" pitchFamily="34" charset="0"/>
                <a:cs typeface="Helvetica" panose="020B0604020202020204" pitchFamily="34" charset="0"/>
              </a:rPr>
              <a:t>Bir </a:t>
            </a:r>
            <a:r>
              <a:rPr lang="en-US" dirty="0" err="1">
                <a:solidFill>
                  <a:srgbClr val="022756"/>
                </a:solidFill>
                <a:latin typeface="Helvetica" panose="020B0604020202020204" pitchFamily="34" charset="0"/>
                <a:cs typeface="Helvetica" panose="020B0604020202020204" pitchFamily="34" charset="0"/>
              </a:rPr>
              <a:t>mimari</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veya</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diyagram</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varsa</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kullanabilirsiniz</a:t>
            </a:r>
            <a:r>
              <a:rPr lang="en-US" dirty="0">
                <a:solidFill>
                  <a:srgbClr val="022756"/>
                </a:solidFill>
                <a:latin typeface="Helvetica" panose="020B0604020202020204" pitchFamily="34" charset="0"/>
                <a:cs typeface="Helvetica" panose="020B0604020202020204" pitchFamily="34" charset="0"/>
              </a:rPr>
              <a:t>.  </a:t>
            </a:r>
          </a:p>
          <a:p>
            <a:pPr marL="285750" indent="-285750">
              <a:spcBef>
                <a:spcPts val="600"/>
              </a:spcBef>
              <a:spcAft>
                <a:spcPts val="600"/>
              </a:spcAft>
              <a:buFont typeface="Arial" panose="020B0604020202020204" pitchFamily="34" charset="0"/>
              <a:buChar char="•"/>
            </a:pPr>
            <a:r>
              <a:rPr lang="en-US" dirty="0" err="1">
                <a:solidFill>
                  <a:srgbClr val="022756"/>
                </a:solidFill>
                <a:latin typeface="Helvetica" panose="020B0604020202020204" pitchFamily="34" charset="0"/>
                <a:cs typeface="Helvetica" panose="020B0604020202020204" pitchFamily="34" charset="0"/>
              </a:rPr>
              <a:t>Seçilen</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yöntemlerin</a:t>
            </a:r>
            <a:r>
              <a:rPr lang="en-US" dirty="0">
                <a:solidFill>
                  <a:srgbClr val="022756"/>
                </a:solidFill>
                <a:latin typeface="Helvetica" panose="020B0604020202020204" pitchFamily="34" charset="0"/>
                <a:cs typeface="Helvetica" panose="020B0604020202020204" pitchFamily="34" charset="0"/>
              </a:rPr>
              <a:t>/</a:t>
            </a:r>
            <a:r>
              <a:rPr lang="en-US" dirty="0" err="1">
                <a:solidFill>
                  <a:srgbClr val="022756"/>
                </a:solidFill>
                <a:latin typeface="Helvetica" panose="020B0604020202020204" pitchFamily="34" charset="0"/>
                <a:cs typeface="Helvetica" panose="020B0604020202020204" pitchFamily="34" charset="0"/>
              </a:rPr>
              <a:t>araçların</a:t>
            </a:r>
            <a:r>
              <a:rPr lang="en-US" dirty="0">
                <a:solidFill>
                  <a:srgbClr val="022756"/>
                </a:solidFill>
                <a:latin typeface="Helvetica" panose="020B0604020202020204" pitchFamily="34" charset="0"/>
                <a:cs typeface="Helvetica" panose="020B0604020202020204" pitchFamily="34" charset="0"/>
              </a:rPr>
              <a:t> problem </a:t>
            </a:r>
            <a:r>
              <a:rPr lang="en-US" dirty="0" err="1">
                <a:solidFill>
                  <a:srgbClr val="022756"/>
                </a:solidFill>
                <a:latin typeface="Helvetica" panose="020B0604020202020204" pitchFamily="34" charset="0"/>
                <a:cs typeface="Helvetica" panose="020B0604020202020204" pitchFamily="34" charset="0"/>
              </a:rPr>
              <a:t>ve</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kriterlerle</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neden</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uyumlu</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olduğunu</a:t>
            </a:r>
            <a:r>
              <a:rPr lang="en-US" dirty="0">
                <a:solidFill>
                  <a:srgbClr val="022756"/>
                </a:solidFill>
                <a:latin typeface="Helvetica" panose="020B0604020202020204" pitchFamily="34" charset="0"/>
                <a:cs typeface="Helvetica" panose="020B0604020202020204" pitchFamily="34" charset="0"/>
              </a:rPr>
              <a:t> </a:t>
            </a:r>
            <a:r>
              <a:rPr lang="en-US" dirty="0" err="1">
                <a:solidFill>
                  <a:srgbClr val="022756"/>
                </a:solidFill>
                <a:latin typeface="Helvetica" panose="020B0604020202020204" pitchFamily="34" charset="0"/>
                <a:cs typeface="Helvetica" panose="020B0604020202020204" pitchFamily="34" charset="0"/>
              </a:rPr>
              <a:t>açıklayın</a:t>
            </a:r>
            <a:r>
              <a:rPr lang="en-US" dirty="0">
                <a:solidFill>
                  <a:srgbClr val="022756"/>
                </a:solidFill>
                <a:latin typeface="Helvetica" panose="020B0604020202020204" pitchFamily="34" charset="0"/>
                <a:cs typeface="Helvetica" panose="020B0604020202020204" pitchFamily="34" charset="0"/>
              </a:rPr>
              <a:t>. </a:t>
            </a:r>
          </a:p>
        </p:txBody>
      </p:sp>
      <p:sp>
        <p:nvSpPr>
          <p:cNvPr id="4" name="Dikdörtgen 3">
            <a:extLst>
              <a:ext uri="{FF2B5EF4-FFF2-40B4-BE49-F238E27FC236}">
                <a16:creationId xmlns:a16="http://schemas.microsoft.com/office/drawing/2014/main" id="{D7CB3B94-0733-9B15-39F6-B8611A05BEB8}"/>
              </a:ext>
            </a:extLst>
          </p:cNvPr>
          <p:cNvSpPr/>
          <p:nvPr/>
        </p:nvSpPr>
        <p:spPr>
          <a:xfrm>
            <a:off x="7272312" y="1704461"/>
            <a:ext cx="4553118" cy="4416554"/>
          </a:xfrm>
          <a:prstGeom prst="rect">
            <a:avLst/>
          </a:prstGeom>
          <a:solidFill>
            <a:schemeClr val="bg2">
              <a:lumMod val="9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tr-TR"/>
          </a:p>
        </p:txBody>
      </p:sp>
      <p:sp>
        <p:nvSpPr>
          <p:cNvPr id="5" name="Metin kutusu 4">
            <a:extLst>
              <a:ext uri="{FF2B5EF4-FFF2-40B4-BE49-F238E27FC236}">
                <a16:creationId xmlns:a16="http://schemas.microsoft.com/office/drawing/2014/main" id="{57529998-8BD0-B744-0674-A5FC0B1CDF4F}"/>
              </a:ext>
            </a:extLst>
          </p:cNvPr>
          <p:cNvSpPr txBox="1"/>
          <p:nvPr/>
        </p:nvSpPr>
        <p:spPr>
          <a:xfrm>
            <a:off x="8262936" y="3503152"/>
            <a:ext cx="3011424" cy="1477328"/>
          </a:xfrm>
          <a:prstGeom prst="rect">
            <a:avLst/>
          </a:prstGeom>
          <a:noFill/>
        </p:spPr>
        <p:txBody>
          <a:bodyPr wrap="square" rtlCol="0">
            <a:spAutoFit/>
          </a:bodyPr>
          <a:lstStyle/>
          <a:p>
            <a:r>
              <a:rPr lang="tr-TR" sz="3000" dirty="0">
                <a:latin typeface="Helvetica" pitchFamily="2" charset="0"/>
              </a:rPr>
              <a:t>GÖRSEL ALAN</a:t>
            </a:r>
            <a:endParaRPr lang="en-US" sz="3000" dirty="0">
              <a:latin typeface="Helvetica" pitchFamily="2" charset="0"/>
            </a:endParaRPr>
          </a:p>
          <a:p>
            <a:pPr algn="ctr"/>
            <a:r>
              <a:rPr lang="en-US" sz="3000" dirty="0">
                <a:latin typeface="Helvetica" pitchFamily="2" charset="0"/>
              </a:rPr>
              <a:t>(</a:t>
            </a:r>
            <a:r>
              <a:rPr lang="en-US" sz="3000" dirty="0" err="1">
                <a:latin typeface="Helvetica" pitchFamily="2" charset="0"/>
              </a:rPr>
              <a:t>Zorunlu</a:t>
            </a:r>
            <a:r>
              <a:rPr lang="en-US" sz="3000" dirty="0">
                <a:latin typeface="Helvetica" pitchFamily="2" charset="0"/>
              </a:rPr>
              <a:t> </a:t>
            </a:r>
            <a:r>
              <a:rPr lang="en-US" sz="3000" dirty="0" err="1">
                <a:latin typeface="Helvetica" pitchFamily="2" charset="0"/>
              </a:rPr>
              <a:t>değil</a:t>
            </a:r>
            <a:r>
              <a:rPr lang="en-US" sz="3000" dirty="0">
                <a:latin typeface="Helvetica" pitchFamily="2" charset="0"/>
              </a:rPr>
              <a:t>, </a:t>
            </a:r>
            <a:r>
              <a:rPr lang="en-US" sz="3000" dirty="0" err="1">
                <a:latin typeface="Helvetica" pitchFamily="2" charset="0"/>
              </a:rPr>
              <a:t>örnektir</a:t>
            </a:r>
            <a:r>
              <a:rPr lang="en-US" sz="3000" dirty="0">
                <a:latin typeface="Helvetica" pitchFamily="2" charset="0"/>
              </a:rPr>
              <a:t>.)</a:t>
            </a:r>
            <a:endParaRPr lang="tr-TR" sz="3000" dirty="0">
              <a:latin typeface="Helvetica" pitchFamily="2" charset="0"/>
            </a:endParaRPr>
          </a:p>
        </p:txBody>
      </p:sp>
      <p:sp>
        <p:nvSpPr>
          <p:cNvPr id="6" name="Metin kutusu 5">
            <a:extLst>
              <a:ext uri="{FF2B5EF4-FFF2-40B4-BE49-F238E27FC236}">
                <a16:creationId xmlns:a16="http://schemas.microsoft.com/office/drawing/2014/main" id="{687B6D56-038E-4874-C369-7986AA3D2CFB}"/>
              </a:ext>
            </a:extLst>
          </p:cNvPr>
          <p:cNvSpPr txBox="1"/>
          <p:nvPr/>
        </p:nvSpPr>
        <p:spPr>
          <a:xfrm>
            <a:off x="7867521" y="462744"/>
            <a:ext cx="1720343" cy="523220"/>
          </a:xfrm>
          <a:prstGeom prst="rect">
            <a:avLst/>
          </a:prstGeom>
          <a:noFill/>
        </p:spPr>
        <p:txBody>
          <a:bodyPr wrap="none" rtlCol="0">
            <a:spAutoFit/>
          </a:bodyPr>
          <a:lstStyle/>
          <a:p>
            <a:r>
              <a:rPr lang="en-US" sz="2800" dirty="0">
                <a:solidFill>
                  <a:schemeClr val="bg1"/>
                </a:solidFill>
                <a:latin typeface="Helvetica" pitchFamily="2" charset="0"/>
              </a:rPr>
              <a:t>YÖNTEM</a:t>
            </a:r>
            <a:endParaRPr lang="tr-TR" sz="2800" dirty="0">
              <a:solidFill>
                <a:schemeClr val="bg1"/>
              </a:solidFill>
              <a:latin typeface="Helvetica" pitchFamily="2" charset="0"/>
            </a:endParaRPr>
          </a:p>
        </p:txBody>
      </p:sp>
    </p:spTree>
    <p:extLst>
      <p:ext uri="{BB962C8B-B14F-4D97-AF65-F5344CB8AC3E}">
        <p14:creationId xmlns:p14="http://schemas.microsoft.com/office/powerpoint/2010/main" val="527588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C6522129-3A3B-9752-BF80-D5855E942B89}"/>
              </a:ext>
            </a:extLst>
          </p:cNvPr>
          <p:cNvSpPr txBox="1"/>
          <p:nvPr/>
        </p:nvSpPr>
        <p:spPr>
          <a:xfrm>
            <a:off x="7702929" y="545040"/>
            <a:ext cx="3910045" cy="461665"/>
          </a:xfrm>
          <a:prstGeom prst="rect">
            <a:avLst/>
          </a:prstGeom>
          <a:noFill/>
        </p:spPr>
        <p:txBody>
          <a:bodyPr wrap="none" rtlCol="0">
            <a:spAutoFit/>
          </a:bodyPr>
          <a:lstStyle/>
          <a:p>
            <a:r>
              <a:rPr lang="en-US" sz="2400" dirty="0">
                <a:solidFill>
                  <a:schemeClr val="bg1"/>
                </a:solidFill>
                <a:latin typeface="Helvetica" pitchFamily="2" charset="0"/>
              </a:rPr>
              <a:t>GELİŞİM PLANI (GEÇMİŞ)</a:t>
            </a:r>
            <a:endParaRPr lang="tr-TR" sz="2400" dirty="0">
              <a:solidFill>
                <a:schemeClr val="bg1"/>
              </a:solidFill>
              <a:latin typeface="Helvetica" pitchFamily="2" charset="0"/>
            </a:endParaRPr>
          </a:p>
        </p:txBody>
      </p:sp>
      <p:graphicFrame>
        <p:nvGraphicFramePr>
          <p:cNvPr id="5" name="Table 4">
            <a:extLst>
              <a:ext uri="{FF2B5EF4-FFF2-40B4-BE49-F238E27FC236}">
                <a16:creationId xmlns:a16="http://schemas.microsoft.com/office/drawing/2014/main" id="{360ABBD8-4C25-4ED6-BC5B-8BBEEF91EE1B}"/>
              </a:ext>
            </a:extLst>
          </p:cNvPr>
          <p:cNvGraphicFramePr>
            <a:graphicFrameLocks noGrp="1"/>
          </p:cNvGraphicFramePr>
          <p:nvPr>
            <p:extLst>
              <p:ext uri="{D42A27DB-BD31-4B8C-83A1-F6EECF244321}">
                <p14:modId xmlns:p14="http://schemas.microsoft.com/office/powerpoint/2010/main" val="874459551"/>
              </p:ext>
            </p:extLst>
          </p:nvPr>
        </p:nvGraphicFramePr>
        <p:xfrm>
          <a:off x="742535" y="4297246"/>
          <a:ext cx="10706929" cy="1911350"/>
        </p:xfrm>
        <a:graphic>
          <a:graphicData uri="http://schemas.openxmlformats.org/drawingml/2006/table">
            <a:tbl>
              <a:tblPr firstRow="1" firstCol="1" bandRow="1">
                <a:tableStyleId>{5C22544A-7EE6-4342-B048-85BDC9FD1C3A}</a:tableStyleId>
              </a:tblPr>
              <a:tblGrid>
                <a:gridCol w="1138321">
                  <a:extLst>
                    <a:ext uri="{9D8B030D-6E8A-4147-A177-3AD203B41FA5}">
                      <a16:colId xmlns:a16="http://schemas.microsoft.com/office/drawing/2014/main" val="2181625872"/>
                    </a:ext>
                  </a:extLst>
                </a:gridCol>
                <a:gridCol w="683472">
                  <a:extLst>
                    <a:ext uri="{9D8B030D-6E8A-4147-A177-3AD203B41FA5}">
                      <a16:colId xmlns:a16="http://schemas.microsoft.com/office/drawing/2014/main" val="1588725044"/>
                    </a:ext>
                  </a:extLst>
                </a:gridCol>
                <a:gridCol w="683472">
                  <a:extLst>
                    <a:ext uri="{9D8B030D-6E8A-4147-A177-3AD203B41FA5}">
                      <a16:colId xmlns:a16="http://schemas.microsoft.com/office/drawing/2014/main" val="1956617084"/>
                    </a:ext>
                  </a:extLst>
                </a:gridCol>
                <a:gridCol w="683472">
                  <a:extLst>
                    <a:ext uri="{9D8B030D-6E8A-4147-A177-3AD203B41FA5}">
                      <a16:colId xmlns:a16="http://schemas.microsoft.com/office/drawing/2014/main" val="508159951"/>
                    </a:ext>
                  </a:extLst>
                </a:gridCol>
                <a:gridCol w="683472">
                  <a:extLst>
                    <a:ext uri="{9D8B030D-6E8A-4147-A177-3AD203B41FA5}">
                      <a16:colId xmlns:a16="http://schemas.microsoft.com/office/drawing/2014/main" val="2796765506"/>
                    </a:ext>
                  </a:extLst>
                </a:gridCol>
                <a:gridCol w="683472">
                  <a:extLst>
                    <a:ext uri="{9D8B030D-6E8A-4147-A177-3AD203B41FA5}">
                      <a16:colId xmlns:a16="http://schemas.microsoft.com/office/drawing/2014/main" val="3281196590"/>
                    </a:ext>
                  </a:extLst>
                </a:gridCol>
                <a:gridCol w="683472">
                  <a:extLst>
                    <a:ext uri="{9D8B030D-6E8A-4147-A177-3AD203B41FA5}">
                      <a16:colId xmlns:a16="http://schemas.microsoft.com/office/drawing/2014/main" val="263997610"/>
                    </a:ext>
                  </a:extLst>
                </a:gridCol>
                <a:gridCol w="683472">
                  <a:extLst>
                    <a:ext uri="{9D8B030D-6E8A-4147-A177-3AD203B41FA5}">
                      <a16:colId xmlns:a16="http://schemas.microsoft.com/office/drawing/2014/main" val="1590126165"/>
                    </a:ext>
                  </a:extLst>
                </a:gridCol>
                <a:gridCol w="683472">
                  <a:extLst>
                    <a:ext uri="{9D8B030D-6E8A-4147-A177-3AD203B41FA5}">
                      <a16:colId xmlns:a16="http://schemas.microsoft.com/office/drawing/2014/main" val="343329982"/>
                    </a:ext>
                  </a:extLst>
                </a:gridCol>
                <a:gridCol w="683472">
                  <a:extLst>
                    <a:ext uri="{9D8B030D-6E8A-4147-A177-3AD203B41FA5}">
                      <a16:colId xmlns:a16="http://schemas.microsoft.com/office/drawing/2014/main" val="1997307022"/>
                    </a:ext>
                  </a:extLst>
                </a:gridCol>
                <a:gridCol w="683472">
                  <a:extLst>
                    <a:ext uri="{9D8B030D-6E8A-4147-A177-3AD203B41FA5}">
                      <a16:colId xmlns:a16="http://schemas.microsoft.com/office/drawing/2014/main" val="2130180723"/>
                    </a:ext>
                  </a:extLst>
                </a:gridCol>
                <a:gridCol w="683472">
                  <a:extLst>
                    <a:ext uri="{9D8B030D-6E8A-4147-A177-3AD203B41FA5}">
                      <a16:colId xmlns:a16="http://schemas.microsoft.com/office/drawing/2014/main" val="1331315838"/>
                    </a:ext>
                  </a:extLst>
                </a:gridCol>
                <a:gridCol w="683472">
                  <a:extLst>
                    <a:ext uri="{9D8B030D-6E8A-4147-A177-3AD203B41FA5}">
                      <a16:colId xmlns:a16="http://schemas.microsoft.com/office/drawing/2014/main" val="1798186933"/>
                    </a:ext>
                  </a:extLst>
                </a:gridCol>
                <a:gridCol w="683472">
                  <a:extLst>
                    <a:ext uri="{9D8B030D-6E8A-4147-A177-3AD203B41FA5}">
                      <a16:colId xmlns:a16="http://schemas.microsoft.com/office/drawing/2014/main" val="3026540140"/>
                    </a:ext>
                  </a:extLst>
                </a:gridCol>
                <a:gridCol w="683472">
                  <a:extLst>
                    <a:ext uri="{9D8B030D-6E8A-4147-A177-3AD203B41FA5}">
                      <a16:colId xmlns:a16="http://schemas.microsoft.com/office/drawing/2014/main" val="369084806"/>
                    </a:ext>
                  </a:extLst>
                </a:gridCol>
              </a:tblGrid>
              <a:tr h="273050">
                <a:tc>
                  <a:txBody>
                    <a:bodyPr/>
                    <a:lstStyle/>
                    <a:p>
                      <a:pPr marL="0" marR="0" algn="ctr">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en-US" sz="1200" dirty="0">
                          <a:solidFill>
                            <a:schemeClr val="tx1"/>
                          </a:solidFill>
                          <a:effectLst/>
                        </a:rPr>
                        <a:t>/ </a:t>
                      </a:r>
                      <a:r>
                        <a:rPr lang="en-US" sz="1200" dirty="0" err="1">
                          <a:solidFill>
                            <a:schemeClr val="tx1"/>
                          </a:solidFill>
                          <a:effectLst/>
                        </a:rPr>
                        <a:t>Hafta</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tr-TR" sz="1200" dirty="0">
                          <a:solidFill>
                            <a:schemeClr val="tx1"/>
                          </a:solidFill>
                          <a:effectLst/>
                        </a:rPr>
                        <a:t>1</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5</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6</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7</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9</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11</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2371957"/>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en-US" sz="1200" dirty="0">
                          <a:solidFill>
                            <a:schemeClr val="tx1"/>
                          </a:solidFill>
                          <a:effectLst/>
                        </a:rPr>
                        <a:t> </a:t>
                      </a:r>
                      <a:r>
                        <a:rPr lang="tr-TR" sz="1200" dirty="0">
                          <a:solidFill>
                            <a:schemeClr val="tx1"/>
                          </a:solidFill>
                          <a:effectLst/>
                        </a:rPr>
                        <a:t>1</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8831127"/>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en-US" sz="1200" dirty="0">
                          <a:solidFill>
                            <a:schemeClr val="tx1"/>
                          </a:solidFill>
                          <a:effectLst/>
                        </a:rPr>
                        <a:t> 2</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8242668"/>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tr-TR" sz="1200" dirty="0">
                          <a:solidFill>
                            <a:schemeClr val="tx1"/>
                          </a:solidFill>
                          <a:effectLst/>
                        </a:rPr>
                        <a:t> 3</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9123475"/>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tr-TR" sz="1200" dirty="0">
                          <a:solidFill>
                            <a:schemeClr val="tx1"/>
                          </a:solidFill>
                          <a:effectLst/>
                        </a:rPr>
                        <a:t> 4</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5959513"/>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tr-TR" sz="1200" dirty="0">
                          <a:solidFill>
                            <a:schemeClr val="tx1"/>
                          </a:solidFill>
                          <a:effectLst/>
                        </a:rPr>
                        <a:t> 5</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2091"/>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tr-TR" sz="1200" dirty="0">
                          <a:solidFill>
                            <a:schemeClr val="tx1"/>
                          </a:solidFill>
                          <a:effectLst/>
                        </a:rPr>
                        <a:t> 6</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17233421"/>
                  </a:ext>
                </a:extLst>
              </a:tr>
            </a:tbl>
          </a:graphicData>
        </a:graphic>
      </p:graphicFrame>
      <p:sp>
        <p:nvSpPr>
          <p:cNvPr id="6" name="Metin kutusu 3">
            <a:extLst>
              <a:ext uri="{FF2B5EF4-FFF2-40B4-BE49-F238E27FC236}">
                <a16:creationId xmlns:a16="http://schemas.microsoft.com/office/drawing/2014/main" id="{0D03977F-04B3-403B-9914-A2E21FAA2779}"/>
              </a:ext>
            </a:extLst>
          </p:cNvPr>
          <p:cNvSpPr txBox="1"/>
          <p:nvPr/>
        </p:nvSpPr>
        <p:spPr>
          <a:xfrm>
            <a:off x="768095" y="1357972"/>
            <a:ext cx="10492113" cy="1554272"/>
          </a:xfrm>
          <a:prstGeom prst="rect">
            <a:avLst/>
          </a:prstGeom>
          <a:noFill/>
        </p:spPr>
        <p:txBody>
          <a:bodyPr wrap="square" rtlCol="0">
            <a:spAutoFit/>
          </a:bodyPr>
          <a:lstStyle/>
          <a:p>
            <a:pPr lvl="0">
              <a:spcBef>
                <a:spcPts val="600"/>
              </a:spcBef>
              <a:spcAft>
                <a:spcPts val="600"/>
              </a:spcAft>
              <a:defRPr/>
            </a:pPr>
            <a:r>
              <a:rPr lang="en-US" b="1" dirty="0">
                <a:solidFill>
                  <a:srgbClr val="022756"/>
                </a:solidFill>
                <a:latin typeface="Helvetica" pitchFamily="2" charset="0"/>
              </a:rPr>
              <a:t>KON4901'in </a:t>
            </a:r>
            <a:r>
              <a:rPr lang="en-US" b="1" dirty="0" err="1">
                <a:solidFill>
                  <a:srgbClr val="022756"/>
                </a:solidFill>
                <a:latin typeface="Helvetica" pitchFamily="2" charset="0"/>
              </a:rPr>
              <a:t>İş</a:t>
            </a:r>
            <a:r>
              <a:rPr lang="en-US" b="1" dirty="0">
                <a:solidFill>
                  <a:srgbClr val="022756"/>
                </a:solidFill>
                <a:latin typeface="Helvetica" pitchFamily="2" charset="0"/>
              </a:rPr>
              <a:t> </a:t>
            </a:r>
            <a:r>
              <a:rPr lang="en-US" b="1" dirty="0" err="1">
                <a:solidFill>
                  <a:srgbClr val="022756"/>
                </a:solidFill>
                <a:latin typeface="Helvetica" pitchFamily="2" charset="0"/>
              </a:rPr>
              <a:t>Paketleri</a:t>
            </a:r>
            <a:r>
              <a:rPr lang="en-US" b="1" dirty="0">
                <a:solidFill>
                  <a:srgbClr val="022756"/>
                </a:solidFill>
                <a:latin typeface="Helvetica" pitchFamily="2" charset="0"/>
              </a:rPr>
              <a:t> (</a:t>
            </a:r>
            <a:r>
              <a:rPr lang="en-US" b="1" dirty="0" err="1">
                <a:solidFill>
                  <a:srgbClr val="022756"/>
                </a:solidFill>
                <a:latin typeface="Helvetica" pitchFamily="2" charset="0"/>
              </a:rPr>
              <a:t>Tamamlanmış</a:t>
            </a:r>
            <a:r>
              <a:rPr lang="en-US" b="1" dirty="0">
                <a:solidFill>
                  <a:srgbClr val="022756"/>
                </a:solidFill>
                <a:latin typeface="Helvetica" pitchFamily="2" charset="0"/>
              </a:rPr>
              <a:t>/</a:t>
            </a:r>
            <a:r>
              <a:rPr lang="en-US" b="1" dirty="0" err="1">
                <a:solidFill>
                  <a:srgbClr val="022756"/>
                </a:solidFill>
                <a:latin typeface="Helvetica" pitchFamily="2" charset="0"/>
              </a:rPr>
              <a:t>Devam</a:t>
            </a:r>
            <a:r>
              <a:rPr lang="en-US" b="1" dirty="0">
                <a:solidFill>
                  <a:srgbClr val="022756"/>
                </a:solidFill>
                <a:latin typeface="Helvetica" pitchFamily="2" charset="0"/>
              </a:rPr>
              <a:t> Eden): </a:t>
            </a:r>
            <a:r>
              <a:rPr lang="tr-TR" dirty="0">
                <a:solidFill>
                  <a:srgbClr val="022756"/>
                </a:solidFill>
                <a:latin typeface="Helvetica" pitchFamily="2" charset="0"/>
              </a:rPr>
              <a:t>Tamamladığınız görevleri ve </a:t>
            </a:r>
            <a:r>
              <a:rPr lang="tr-TR" b="1" u="sng" dirty="0">
                <a:solidFill>
                  <a:srgbClr val="022756"/>
                </a:solidFill>
                <a:latin typeface="Helvetica" pitchFamily="2" charset="0"/>
              </a:rPr>
              <a:t>şu ana kadar</a:t>
            </a:r>
            <a:r>
              <a:rPr lang="tr-TR" dirty="0">
                <a:solidFill>
                  <a:srgbClr val="022756"/>
                </a:solidFill>
                <a:latin typeface="Helvetica" pitchFamily="2" charset="0"/>
              </a:rPr>
              <a:t> kaydedilen ilerlemeyi açıklayın.</a:t>
            </a:r>
            <a:r>
              <a:rPr lang="en-US" dirty="0">
                <a:solidFill>
                  <a:srgbClr val="022756"/>
                </a:solidFill>
                <a:latin typeface="Helvetica" pitchFamily="2" charset="0"/>
              </a:rPr>
              <a:t> </a:t>
            </a:r>
            <a:endParaRPr lang="en-US" sz="1800" dirty="0">
              <a:solidFill>
                <a:srgbClr val="022756"/>
              </a:solidFill>
              <a:latin typeface="Helvetica" pitchFamily="2" charset="0"/>
            </a:endParaRPr>
          </a:p>
          <a:p>
            <a:pPr lvl="0" algn="just">
              <a:defRPr/>
            </a:pPr>
            <a:r>
              <a:rPr lang="tr-TR" dirty="0">
                <a:solidFill>
                  <a:srgbClr val="022756"/>
                </a:solidFill>
                <a:latin typeface="Helvetica" pitchFamily="2" charset="0"/>
              </a:rPr>
              <a:t>Her iş paketi detaylı bir şekilde tanımlanmalıdır. Bu tanım, iş paketinin adı, başlangıç ve bitiş haftaları, paket içerisindeki planlanan aktiviteler ve iş paketinin çıktıları gibi bilgileri içermelidir. Ayrıca, her iş paketinde kimin çalışacağını da planlamanız gerekmektedir.</a:t>
            </a:r>
            <a:endParaRPr lang="tr-TR" b="0" dirty="0">
              <a:solidFill>
                <a:srgbClr val="022756"/>
              </a:solidFill>
              <a:latin typeface="Helvetica" pitchFamily="2" charset="0"/>
            </a:endParaRPr>
          </a:p>
        </p:txBody>
      </p:sp>
    </p:spTree>
    <p:extLst>
      <p:ext uri="{BB962C8B-B14F-4D97-AF65-F5344CB8AC3E}">
        <p14:creationId xmlns:p14="http://schemas.microsoft.com/office/powerpoint/2010/main" val="35742668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C6522129-3A3B-9752-BF80-D5855E942B89}"/>
              </a:ext>
            </a:extLst>
          </p:cNvPr>
          <p:cNvSpPr txBox="1"/>
          <p:nvPr/>
        </p:nvSpPr>
        <p:spPr>
          <a:xfrm>
            <a:off x="7702929" y="545040"/>
            <a:ext cx="3910045" cy="461665"/>
          </a:xfrm>
          <a:prstGeom prst="rect">
            <a:avLst/>
          </a:prstGeom>
          <a:noFill/>
        </p:spPr>
        <p:txBody>
          <a:bodyPr wrap="none" rtlCol="0">
            <a:spAutoFit/>
          </a:bodyPr>
          <a:lstStyle/>
          <a:p>
            <a:r>
              <a:rPr lang="en-US" sz="2400" dirty="0">
                <a:solidFill>
                  <a:schemeClr val="bg1"/>
                </a:solidFill>
                <a:latin typeface="Helvetica" pitchFamily="2" charset="0"/>
              </a:rPr>
              <a:t>GELİŞİM PLANI (GEÇMİŞ)</a:t>
            </a:r>
            <a:endParaRPr lang="tr-TR" sz="2400" dirty="0">
              <a:solidFill>
                <a:schemeClr val="bg1"/>
              </a:solidFill>
              <a:latin typeface="Helvetica" pitchFamily="2" charset="0"/>
            </a:endParaRPr>
          </a:p>
        </p:txBody>
      </p:sp>
      <p:sp>
        <p:nvSpPr>
          <p:cNvPr id="6" name="Metin kutusu 3">
            <a:extLst>
              <a:ext uri="{FF2B5EF4-FFF2-40B4-BE49-F238E27FC236}">
                <a16:creationId xmlns:a16="http://schemas.microsoft.com/office/drawing/2014/main" id="{0D03977F-04B3-403B-9914-A2E21FAA2779}"/>
              </a:ext>
            </a:extLst>
          </p:cNvPr>
          <p:cNvSpPr txBox="1"/>
          <p:nvPr/>
        </p:nvSpPr>
        <p:spPr>
          <a:xfrm>
            <a:off x="768095" y="1357972"/>
            <a:ext cx="10492113" cy="369332"/>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a:t>
            </a:r>
            <a:r>
              <a:rPr lang="en-US" dirty="0">
                <a:solidFill>
                  <a:srgbClr val="022756"/>
                </a:solidFill>
                <a:latin typeface="Helvetica" pitchFamily="2" charset="0"/>
              </a:rPr>
              <a:t> 1:</a:t>
            </a:r>
          </a:p>
        </p:txBody>
      </p:sp>
      <p:graphicFrame>
        <p:nvGraphicFramePr>
          <p:cNvPr id="5" name="Table 4">
            <a:extLst>
              <a:ext uri="{FF2B5EF4-FFF2-40B4-BE49-F238E27FC236}">
                <a16:creationId xmlns:a16="http://schemas.microsoft.com/office/drawing/2014/main" id="{A2219CC6-4D0B-4FCC-8EB9-1577FCA98BD5}"/>
              </a:ext>
            </a:extLst>
          </p:cNvPr>
          <p:cNvGraphicFramePr>
            <a:graphicFrameLocks noGrp="1"/>
          </p:cNvGraphicFramePr>
          <p:nvPr>
            <p:extLst>
              <p:ext uri="{D42A27DB-BD31-4B8C-83A1-F6EECF244321}">
                <p14:modId xmlns:p14="http://schemas.microsoft.com/office/powerpoint/2010/main" val="3728870717"/>
              </p:ext>
            </p:extLst>
          </p:nvPr>
        </p:nvGraphicFramePr>
        <p:xfrm>
          <a:off x="8095690" y="5747585"/>
          <a:ext cx="3969308" cy="998982"/>
        </p:xfrm>
        <a:graphic>
          <a:graphicData uri="http://schemas.openxmlformats.org/drawingml/2006/table">
            <a:tbl>
              <a:tblPr firstRow="1" firstCol="1" bandRow="1">
                <a:tableStyleId>{5C22544A-7EE6-4342-B048-85BDC9FD1C3A}</a:tableStyleId>
              </a:tblPr>
              <a:tblGrid>
                <a:gridCol w="422002">
                  <a:extLst>
                    <a:ext uri="{9D8B030D-6E8A-4147-A177-3AD203B41FA5}">
                      <a16:colId xmlns:a16="http://schemas.microsoft.com/office/drawing/2014/main" val="2181625872"/>
                    </a:ext>
                  </a:extLst>
                </a:gridCol>
                <a:gridCol w="253379">
                  <a:extLst>
                    <a:ext uri="{9D8B030D-6E8A-4147-A177-3AD203B41FA5}">
                      <a16:colId xmlns:a16="http://schemas.microsoft.com/office/drawing/2014/main" val="1588725044"/>
                    </a:ext>
                  </a:extLst>
                </a:gridCol>
                <a:gridCol w="253379">
                  <a:extLst>
                    <a:ext uri="{9D8B030D-6E8A-4147-A177-3AD203B41FA5}">
                      <a16:colId xmlns:a16="http://schemas.microsoft.com/office/drawing/2014/main" val="1956617084"/>
                    </a:ext>
                  </a:extLst>
                </a:gridCol>
                <a:gridCol w="253379">
                  <a:extLst>
                    <a:ext uri="{9D8B030D-6E8A-4147-A177-3AD203B41FA5}">
                      <a16:colId xmlns:a16="http://schemas.microsoft.com/office/drawing/2014/main" val="508159951"/>
                    </a:ext>
                  </a:extLst>
                </a:gridCol>
                <a:gridCol w="253379">
                  <a:extLst>
                    <a:ext uri="{9D8B030D-6E8A-4147-A177-3AD203B41FA5}">
                      <a16:colId xmlns:a16="http://schemas.microsoft.com/office/drawing/2014/main" val="2796765506"/>
                    </a:ext>
                  </a:extLst>
                </a:gridCol>
                <a:gridCol w="253379">
                  <a:extLst>
                    <a:ext uri="{9D8B030D-6E8A-4147-A177-3AD203B41FA5}">
                      <a16:colId xmlns:a16="http://schemas.microsoft.com/office/drawing/2014/main" val="3281196590"/>
                    </a:ext>
                  </a:extLst>
                </a:gridCol>
                <a:gridCol w="253379">
                  <a:extLst>
                    <a:ext uri="{9D8B030D-6E8A-4147-A177-3AD203B41FA5}">
                      <a16:colId xmlns:a16="http://schemas.microsoft.com/office/drawing/2014/main" val="263997610"/>
                    </a:ext>
                  </a:extLst>
                </a:gridCol>
                <a:gridCol w="253379">
                  <a:extLst>
                    <a:ext uri="{9D8B030D-6E8A-4147-A177-3AD203B41FA5}">
                      <a16:colId xmlns:a16="http://schemas.microsoft.com/office/drawing/2014/main" val="1590126165"/>
                    </a:ext>
                  </a:extLst>
                </a:gridCol>
                <a:gridCol w="253379">
                  <a:extLst>
                    <a:ext uri="{9D8B030D-6E8A-4147-A177-3AD203B41FA5}">
                      <a16:colId xmlns:a16="http://schemas.microsoft.com/office/drawing/2014/main" val="343329982"/>
                    </a:ext>
                  </a:extLst>
                </a:gridCol>
                <a:gridCol w="253379">
                  <a:extLst>
                    <a:ext uri="{9D8B030D-6E8A-4147-A177-3AD203B41FA5}">
                      <a16:colId xmlns:a16="http://schemas.microsoft.com/office/drawing/2014/main" val="1997307022"/>
                    </a:ext>
                  </a:extLst>
                </a:gridCol>
                <a:gridCol w="253379">
                  <a:extLst>
                    <a:ext uri="{9D8B030D-6E8A-4147-A177-3AD203B41FA5}">
                      <a16:colId xmlns:a16="http://schemas.microsoft.com/office/drawing/2014/main" val="2130180723"/>
                    </a:ext>
                  </a:extLst>
                </a:gridCol>
                <a:gridCol w="253379">
                  <a:extLst>
                    <a:ext uri="{9D8B030D-6E8A-4147-A177-3AD203B41FA5}">
                      <a16:colId xmlns:a16="http://schemas.microsoft.com/office/drawing/2014/main" val="1331315838"/>
                    </a:ext>
                  </a:extLst>
                </a:gridCol>
                <a:gridCol w="253379">
                  <a:extLst>
                    <a:ext uri="{9D8B030D-6E8A-4147-A177-3AD203B41FA5}">
                      <a16:colId xmlns:a16="http://schemas.microsoft.com/office/drawing/2014/main" val="1798186933"/>
                    </a:ext>
                  </a:extLst>
                </a:gridCol>
                <a:gridCol w="253379">
                  <a:extLst>
                    <a:ext uri="{9D8B030D-6E8A-4147-A177-3AD203B41FA5}">
                      <a16:colId xmlns:a16="http://schemas.microsoft.com/office/drawing/2014/main" val="3026540140"/>
                    </a:ext>
                  </a:extLst>
                </a:gridCol>
                <a:gridCol w="253379">
                  <a:extLst>
                    <a:ext uri="{9D8B030D-6E8A-4147-A177-3AD203B41FA5}">
                      <a16:colId xmlns:a16="http://schemas.microsoft.com/office/drawing/2014/main" val="369084806"/>
                    </a:ext>
                  </a:extLst>
                </a:gridCol>
              </a:tblGrid>
              <a:tr h="147180">
                <a:tc>
                  <a:txBody>
                    <a:bodyPr/>
                    <a:lstStyle/>
                    <a:p>
                      <a:pPr marL="0" marR="0" algn="ctr">
                        <a:lnSpc>
                          <a:spcPct val="107000"/>
                        </a:lnSpc>
                        <a:spcBef>
                          <a:spcPts val="0"/>
                        </a:spcBef>
                        <a:spcAft>
                          <a:spcPts val="0"/>
                        </a:spcAft>
                      </a:pPr>
                      <a:r>
                        <a:rPr lang="en-US" sz="800" dirty="0">
                          <a:solidFill>
                            <a:schemeClr val="tx1"/>
                          </a:solidFill>
                          <a:effectLst/>
                        </a:rPr>
                        <a:t>İP/ </a:t>
                      </a:r>
                      <a:r>
                        <a:rPr lang="en-US" sz="800" dirty="0" err="1">
                          <a:solidFill>
                            <a:schemeClr val="tx1"/>
                          </a:solidFill>
                          <a:effectLst/>
                        </a:rPr>
                        <a:t>Hafta</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5</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6</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7</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9</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11</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237195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883112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2</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8242668"/>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3</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9123475"/>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4</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5959513"/>
                  </a:ext>
                </a:extLst>
              </a:tr>
              <a:tr h="75539">
                <a:tc>
                  <a:txBody>
                    <a:bodyPr/>
                    <a:lstStyle/>
                    <a:p>
                      <a:pPr marL="0" marR="0">
                        <a:lnSpc>
                          <a:spcPct val="107000"/>
                        </a:lnSpc>
                        <a:spcBef>
                          <a:spcPts val="0"/>
                        </a:spcBef>
                        <a:spcAft>
                          <a:spcPts val="0"/>
                        </a:spcAft>
                      </a:pPr>
                      <a:r>
                        <a:rPr lang="en-US" sz="800" dirty="0">
                          <a:solidFill>
                            <a:schemeClr val="tx1"/>
                          </a:solidFill>
                          <a:effectLst/>
                        </a:rPr>
                        <a:t>İP 5</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2091"/>
                  </a:ext>
                </a:extLst>
              </a:tr>
              <a:tr h="74896">
                <a:tc>
                  <a:txBody>
                    <a:bodyPr/>
                    <a:lstStyle/>
                    <a:p>
                      <a:pPr marL="0" marR="0">
                        <a:lnSpc>
                          <a:spcPct val="107000"/>
                        </a:lnSpc>
                        <a:spcBef>
                          <a:spcPts val="0"/>
                        </a:spcBef>
                        <a:spcAft>
                          <a:spcPts val="0"/>
                        </a:spcAft>
                      </a:pPr>
                      <a:r>
                        <a:rPr lang="en-US" sz="800" dirty="0">
                          <a:solidFill>
                            <a:schemeClr val="tx1"/>
                          </a:solidFill>
                          <a:effectLst/>
                        </a:rPr>
                        <a:t>İP 6</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17233421"/>
                  </a:ext>
                </a:extLst>
              </a:tr>
            </a:tbl>
          </a:graphicData>
        </a:graphic>
      </p:graphicFrame>
    </p:spTree>
    <p:extLst>
      <p:ext uri="{BB962C8B-B14F-4D97-AF65-F5344CB8AC3E}">
        <p14:creationId xmlns:p14="http://schemas.microsoft.com/office/powerpoint/2010/main" val="2853203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C6522129-3A3B-9752-BF80-D5855E942B89}"/>
              </a:ext>
            </a:extLst>
          </p:cNvPr>
          <p:cNvSpPr txBox="1"/>
          <p:nvPr/>
        </p:nvSpPr>
        <p:spPr>
          <a:xfrm>
            <a:off x="7702929" y="545040"/>
            <a:ext cx="3910045" cy="461665"/>
          </a:xfrm>
          <a:prstGeom prst="rect">
            <a:avLst/>
          </a:prstGeom>
          <a:noFill/>
        </p:spPr>
        <p:txBody>
          <a:bodyPr wrap="none" rtlCol="0">
            <a:spAutoFit/>
          </a:bodyPr>
          <a:lstStyle/>
          <a:p>
            <a:r>
              <a:rPr lang="en-US" sz="2400" dirty="0">
                <a:solidFill>
                  <a:schemeClr val="bg1"/>
                </a:solidFill>
                <a:latin typeface="Helvetica" pitchFamily="2" charset="0"/>
              </a:rPr>
              <a:t>GELİŞİM PLANI (GEÇMİŞ)</a:t>
            </a:r>
            <a:endParaRPr lang="tr-TR" sz="2400" dirty="0">
              <a:solidFill>
                <a:schemeClr val="bg1"/>
              </a:solidFill>
              <a:latin typeface="Helvetica" pitchFamily="2" charset="0"/>
            </a:endParaRPr>
          </a:p>
        </p:txBody>
      </p:sp>
      <p:sp>
        <p:nvSpPr>
          <p:cNvPr id="6" name="Metin kutusu 3">
            <a:extLst>
              <a:ext uri="{FF2B5EF4-FFF2-40B4-BE49-F238E27FC236}">
                <a16:creationId xmlns:a16="http://schemas.microsoft.com/office/drawing/2014/main" id="{0D03977F-04B3-403B-9914-A2E21FAA2779}"/>
              </a:ext>
            </a:extLst>
          </p:cNvPr>
          <p:cNvSpPr txBox="1"/>
          <p:nvPr/>
        </p:nvSpPr>
        <p:spPr>
          <a:xfrm>
            <a:off x="768095" y="1357972"/>
            <a:ext cx="10492113" cy="369332"/>
          </a:xfrm>
          <a:prstGeom prst="rect">
            <a:avLst/>
          </a:prstGeom>
          <a:noFill/>
        </p:spPr>
        <p:txBody>
          <a:bodyPr wrap="square" rtlCol="0">
            <a:spAutoFit/>
          </a:bodyPr>
          <a:lstStyle/>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a:t>
            </a:r>
            <a:r>
              <a:rPr lang="en-US" dirty="0">
                <a:solidFill>
                  <a:srgbClr val="022756"/>
                </a:solidFill>
                <a:latin typeface="Helvetica" pitchFamily="2" charset="0"/>
              </a:rPr>
              <a:t> 2:</a:t>
            </a:r>
          </a:p>
        </p:txBody>
      </p:sp>
      <p:graphicFrame>
        <p:nvGraphicFramePr>
          <p:cNvPr id="5" name="Table 4">
            <a:extLst>
              <a:ext uri="{FF2B5EF4-FFF2-40B4-BE49-F238E27FC236}">
                <a16:creationId xmlns:a16="http://schemas.microsoft.com/office/drawing/2014/main" id="{6B09E937-D924-4F56-90A7-B07879CF3C39}"/>
              </a:ext>
            </a:extLst>
          </p:cNvPr>
          <p:cNvGraphicFramePr>
            <a:graphicFrameLocks noGrp="1"/>
          </p:cNvGraphicFramePr>
          <p:nvPr>
            <p:extLst>
              <p:ext uri="{D42A27DB-BD31-4B8C-83A1-F6EECF244321}">
                <p14:modId xmlns:p14="http://schemas.microsoft.com/office/powerpoint/2010/main" val="3728870717"/>
              </p:ext>
            </p:extLst>
          </p:nvPr>
        </p:nvGraphicFramePr>
        <p:xfrm>
          <a:off x="8095690" y="5747585"/>
          <a:ext cx="3969308" cy="998982"/>
        </p:xfrm>
        <a:graphic>
          <a:graphicData uri="http://schemas.openxmlformats.org/drawingml/2006/table">
            <a:tbl>
              <a:tblPr firstRow="1" firstCol="1" bandRow="1">
                <a:tableStyleId>{5C22544A-7EE6-4342-B048-85BDC9FD1C3A}</a:tableStyleId>
              </a:tblPr>
              <a:tblGrid>
                <a:gridCol w="422002">
                  <a:extLst>
                    <a:ext uri="{9D8B030D-6E8A-4147-A177-3AD203B41FA5}">
                      <a16:colId xmlns:a16="http://schemas.microsoft.com/office/drawing/2014/main" val="2181625872"/>
                    </a:ext>
                  </a:extLst>
                </a:gridCol>
                <a:gridCol w="253379">
                  <a:extLst>
                    <a:ext uri="{9D8B030D-6E8A-4147-A177-3AD203B41FA5}">
                      <a16:colId xmlns:a16="http://schemas.microsoft.com/office/drawing/2014/main" val="1588725044"/>
                    </a:ext>
                  </a:extLst>
                </a:gridCol>
                <a:gridCol w="253379">
                  <a:extLst>
                    <a:ext uri="{9D8B030D-6E8A-4147-A177-3AD203B41FA5}">
                      <a16:colId xmlns:a16="http://schemas.microsoft.com/office/drawing/2014/main" val="1956617084"/>
                    </a:ext>
                  </a:extLst>
                </a:gridCol>
                <a:gridCol w="253379">
                  <a:extLst>
                    <a:ext uri="{9D8B030D-6E8A-4147-A177-3AD203B41FA5}">
                      <a16:colId xmlns:a16="http://schemas.microsoft.com/office/drawing/2014/main" val="508159951"/>
                    </a:ext>
                  </a:extLst>
                </a:gridCol>
                <a:gridCol w="253379">
                  <a:extLst>
                    <a:ext uri="{9D8B030D-6E8A-4147-A177-3AD203B41FA5}">
                      <a16:colId xmlns:a16="http://schemas.microsoft.com/office/drawing/2014/main" val="2796765506"/>
                    </a:ext>
                  </a:extLst>
                </a:gridCol>
                <a:gridCol w="253379">
                  <a:extLst>
                    <a:ext uri="{9D8B030D-6E8A-4147-A177-3AD203B41FA5}">
                      <a16:colId xmlns:a16="http://schemas.microsoft.com/office/drawing/2014/main" val="3281196590"/>
                    </a:ext>
                  </a:extLst>
                </a:gridCol>
                <a:gridCol w="253379">
                  <a:extLst>
                    <a:ext uri="{9D8B030D-6E8A-4147-A177-3AD203B41FA5}">
                      <a16:colId xmlns:a16="http://schemas.microsoft.com/office/drawing/2014/main" val="263997610"/>
                    </a:ext>
                  </a:extLst>
                </a:gridCol>
                <a:gridCol w="253379">
                  <a:extLst>
                    <a:ext uri="{9D8B030D-6E8A-4147-A177-3AD203B41FA5}">
                      <a16:colId xmlns:a16="http://schemas.microsoft.com/office/drawing/2014/main" val="1590126165"/>
                    </a:ext>
                  </a:extLst>
                </a:gridCol>
                <a:gridCol w="253379">
                  <a:extLst>
                    <a:ext uri="{9D8B030D-6E8A-4147-A177-3AD203B41FA5}">
                      <a16:colId xmlns:a16="http://schemas.microsoft.com/office/drawing/2014/main" val="343329982"/>
                    </a:ext>
                  </a:extLst>
                </a:gridCol>
                <a:gridCol w="253379">
                  <a:extLst>
                    <a:ext uri="{9D8B030D-6E8A-4147-A177-3AD203B41FA5}">
                      <a16:colId xmlns:a16="http://schemas.microsoft.com/office/drawing/2014/main" val="1997307022"/>
                    </a:ext>
                  </a:extLst>
                </a:gridCol>
                <a:gridCol w="253379">
                  <a:extLst>
                    <a:ext uri="{9D8B030D-6E8A-4147-A177-3AD203B41FA5}">
                      <a16:colId xmlns:a16="http://schemas.microsoft.com/office/drawing/2014/main" val="2130180723"/>
                    </a:ext>
                  </a:extLst>
                </a:gridCol>
                <a:gridCol w="253379">
                  <a:extLst>
                    <a:ext uri="{9D8B030D-6E8A-4147-A177-3AD203B41FA5}">
                      <a16:colId xmlns:a16="http://schemas.microsoft.com/office/drawing/2014/main" val="1331315838"/>
                    </a:ext>
                  </a:extLst>
                </a:gridCol>
                <a:gridCol w="253379">
                  <a:extLst>
                    <a:ext uri="{9D8B030D-6E8A-4147-A177-3AD203B41FA5}">
                      <a16:colId xmlns:a16="http://schemas.microsoft.com/office/drawing/2014/main" val="1798186933"/>
                    </a:ext>
                  </a:extLst>
                </a:gridCol>
                <a:gridCol w="253379">
                  <a:extLst>
                    <a:ext uri="{9D8B030D-6E8A-4147-A177-3AD203B41FA5}">
                      <a16:colId xmlns:a16="http://schemas.microsoft.com/office/drawing/2014/main" val="3026540140"/>
                    </a:ext>
                  </a:extLst>
                </a:gridCol>
                <a:gridCol w="253379">
                  <a:extLst>
                    <a:ext uri="{9D8B030D-6E8A-4147-A177-3AD203B41FA5}">
                      <a16:colId xmlns:a16="http://schemas.microsoft.com/office/drawing/2014/main" val="369084806"/>
                    </a:ext>
                  </a:extLst>
                </a:gridCol>
              </a:tblGrid>
              <a:tr h="147180">
                <a:tc>
                  <a:txBody>
                    <a:bodyPr/>
                    <a:lstStyle/>
                    <a:p>
                      <a:pPr marL="0" marR="0" algn="ctr">
                        <a:lnSpc>
                          <a:spcPct val="107000"/>
                        </a:lnSpc>
                        <a:spcBef>
                          <a:spcPts val="0"/>
                        </a:spcBef>
                        <a:spcAft>
                          <a:spcPts val="0"/>
                        </a:spcAft>
                      </a:pPr>
                      <a:r>
                        <a:rPr lang="en-US" sz="800" dirty="0">
                          <a:solidFill>
                            <a:schemeClr val="tx1"/>
                          </a:solidFill>
                          <a:effectLst/>
                        </a:rPr>
                        <a:t>İP/ </a:t>
                      </a:r>
                      <a:r>
                        <a:rPr lang="en-US" sz="800" dirty="0" err="1">
                          <a:solidFill>
                            <a:schemeClr val="tx1"/>
                          </a:solidFill>
                          <a:effectLst/>
                        </a:rPr>
                        <a:t>Hafta</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5</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6</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7</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9</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11</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237195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883112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2</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8242668"/>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3</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9123475"/>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4</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5959513"/>
                  </a:ext>
                </a:extLst>
              </a:tr>
              <a:tr h="75539">
                <a:tc>
                  <a:txBody>
                    <a:bodyPr/>
                    <a:lstStyle/>
                    <a:p>
                      <a:pPr marL="0" marR="0">
                        <a:lnSpc>
                          <a:spcPct val="107000"/>
                        </a:lnSpc>
                        <a:spcBef>
                          <a:spcPts val="0"/>
                        </a:spcBef>
                        <a:spcAft>
                          <a:spcPts val="0"/>
                        </a:spcAft>
                      </a:pPr>
                      <a:r>
                        <a:rPr lang="en-US" sz="800" dirty="0">
                          <a:solidFill>
                            <a:schemeClr val="tx1"/>
                          </a:solidFill>
                          <a:effectLst/>
                        </a:rPr>
                        <a:t>İP 5</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2091"/>
                  </a:ext>
                </a:extLst>
              </a:tr>
              <a:tr h="74896">
                <a:tc>
                  <a:txBody>
                    <a:bodyPr/>
                    <a:lstStyle/>
                    <a:p>
                      <a:pPr marL="0" marR="0">
                        <a:lnSpc>
                          <a:spcPct val="107000"/>
                        </a:lnSpc>
                        <a:spcBef>
                          <a:spcPts val="0"/>
                        </a:spcBef>
                        <a:spcAft>
                          <a:spcPts val="0"/>
                        </a:spcAft>
                      </a:pPr>
                      <a:r>
                        <a:rPr lang="en-US" sz="800" dirty="0">
                          <a:solidFill>
                            <a:schemeClr val="tx1"/>
                          </a:solidFill>
                          <a:effectLst/>
                        </a:rPr>
                        <a:t>İP 6</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17233421"/>
                  </a:ext>
                </a:extLst>
              </a:tr>
            </a:tbl>
          </a:graphicData>
        </a:graphic>
      </p:graphicFrame>
    </p:spTree>
    <p:extLst>
      <p:ext uri="{BB962C8B-B14F-4D97-AF65-F5344CB8AC3E}">
        <p14:creationId xmlns:p14="http://schemas.microsoft.com/office/powerpoint/2010/main" val="9445650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C6522129-3A3B-9752-BF80-D5855E942B89}"/>
              </a:ext>
            </a:extLst>
          </p:cNvPr>
          <p:cNvSpPr txBox="1"/>
          <p:nvPr/>
        </p:nvSpPr>
        <p:spPr>
          <a:xfrm>
            <a:off x="7702929" y="545040"/>
            <a:ext cx="3910045" cy="461665"/>
          </a:xfrm>
          <a:prstGeom prst="rect">
            <a:avLst/>
          </a:prstGeom>
          <a:noFill/>
        </p:spPr>
        <p:txBody>
          <a:bodyPr wrap="none" rtlCol="0">
            <a:spAutoFit/>
          </a:bodyPr>
          <a:lstStyle/>
          <a:p>
            <a:r>
              <a:rPr lang="en-US" sz="2400" dirty="0">
                <a:solidFill>
                  <a:schemeClr val="bg1"/>
                </a:solidFill>
                <a:latin typeface="Helvetica" pitchFamily="2" charset="0"/>
              </a:rPr>
              <a:t>GELİŞİM PLANI (GEÇMİŞ)</a:t>
            </a:r>
            <a:endParaRPr lang="tr-TR" sz="2400" dirty="0">
              <a:solidFill>
                <a:schemeClr val="bg1"/>
              </a:solidFill>
              <a:latin typeface="Helvetica" pitchFamily="2" charset="0"/>
            </a:endParaRPr>
          </a:p>
        </p:txBody>
      </p:sp>
      <p:sp>
        <p:nvSpPr>
          <p:cNvPr id="6" name="Metin kutusu 3">
            <a:extLst>
              <a:ext uri="{FF2B5EF4-FFF2-40B4-BE49-F238E27FC236}">
                <a16:creationId xmlns:a16="http://schemas.microsoft.com/office/drawing/2014/main" id="{0D03977F-04B3-403B-9914-A2E21FAA2779}"/>
              </a:ext>
            </a:extLst>
          </p:cNvPr>
          <p:cNvSpPr txBox="1"/>
          <p:nvPr/>
        </p:nvSpPr>
        <p:spPr>
          <a:xfrm>
            <a:off x="768095" y="1357972"/>
            <a:ext cx="10492113" cy="369332"/>
          </a:xfrm>
          <a:prstGeom prst="rect">
            <a:avLst/>
          </a:prstGeom>
          <a:noFill/>
        </p:spPr>
        <p:txBody>
          <a:bodyPr wrap="square" rtlCol="0">
            <a:spAutoFit/>
          </a:bodyPr>
          <a:lstStyle/>
          <a:p>
            <a:pPr marL="285750" lvl="0" indent="-285750">
              <a:spcBef>
                <a:spcPts val="600"/>
              </a:spcBef>
              <a:spcAft>
                <a:spcPts val="600"/>
              </a:spcAft>
              <a:buFont typeface="Arial" panose="020B0604020202020204" pitchFamily="34" charset="0"/>
              <a:buChar char="•"/>
              <a:defRPr/>
            </a:pP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a:t>
            </a:r>
            <a:r>
              <a:rPr lang="en-US" dirty="0">
                <a:solidFill>
                  <a:srgbClr val="022756"/>
                </a:solidFill>
                <a:latin typeface="Helvetica" pitchFamily="2" charset="0"/>
              </a:rPr>
              <a:t> 3: </a:t>
            </a: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a:t>
            </a:r>
            <a:r>
              <a:rPr lang="en-US" dirty="0">
                <a:solidFill>
                  <a:srgbClr val="022756"/>
                </a:solidFill>
                <a:latin typeface="Helvetica" pitchFamily="2" charset="0"/>
              </a:rPr>
              <a:t> </a:t>
            </a:r>
            <a:r>
              <a:rPr lang="en-US" dirty="0" err="1">
                <a:solidFill>
                  <a:srgbClr val="022756"/>
                </a:solidFill>
                <a:latin typeface="Helvetica" pitchFamily="2" charset="0"/>
              </a:rPr>
              <a:t>sayısını</a:t>
            </a:r>
            <a:r>
              <a:rPr lang="en-US" dirty="0">
                <a:solidFill>
                  <a:srgbClr val="022756"/>
                </a:solidFill>
                <a:latin typeface="Helvetica" pitchFamily="2" charset="0"/>
              </a:rPr>
              <a:t> </a:t>
            </a:r>
            <a:r>
              <a:rPr lang="en-US" dirty="0" err="1">
                <a:solidFill>
                  <a:srgbClr val="022756"/>
                </a:solidFill>
                <a:latin typeface="Helvetica" pitchFamily="2" charset="0"/>
              </a:rPr>
              <a:t>ihtiyaçlarınıza</a:t>
            </a:r>
            <a:r>
              <a:rPr lang="en-US" dirty="0">
                <a:solidFill>
                  <a:srgbClr val="022756"/>
                </a:solidFill>
                <a:latin typeface="Helvetica" pitchFamily="2" charset="0"/>
              </a:rPr>
              <a:t> </a:t>
            </a:r>
            <a:r>
              <a:rPr lang="en-US" dirty="0" err="1">
                <a:solidFill>
                  <a:srgbClr val="022756"/>
                </a:solidFill>
                <a:latin typeface="Helvetica" pitchFamily="2" charset="0"/>
              </a:rPr>
              <a:t>göre</a:t>
            </a:r>
            <a:r>
              <a:rPr lang="en-US" dirty="0">
                <a:solidFill>
                  <a:srgbClr val="022756"/>
                </a:solidFill>
                <a:latin typeface="Helvetica" pitchFamily="2" charset="0"/>
              </a:rPr>
              <a:t> </a:t>
            </a:r>
            <a:r>
              <a:rPr lang="en-US" dirty="0" err="1">
                <a:solidFill>
                  <a:srgbClr val="022756"/>
                </a:solidFill>
                <a:latin typeface="Helvetica" pitchFamily="2" charset="0"/>
              </a:rPr>
              <a:t>ayarlayabilirsiniz</a:t>
            </a:r>
            <a:r>
              <a:rPr lang="en-US" dirty="0">
                <a:solidFill>
                  <a:srgbClr val="022756"/>
                </a:solidFill>
                <a:latin typeface="Helvetica" pitchFamily="2" charset="0"/>
              </a:rPr>
              <a:t>.</a:t>
            </a:r>
          </a:p>
        </p:txBody>
      </p:sp>
      <p:graphicFrame>
        <p:nvGraphicFramePr>
          <p:cNvPr id="8" name="Table 7">
            <a:extLst>
              <a:ext uri="{FF2B5EF4-FFF2-40B4-BE49-F238E27FC236}">
                <a16:creationId xmlns:a16="http://schemas.microsoft.com/office/drawing/2014/main" id="{DB422D69-3FFC-41FE-A100-A0299C03D8CD}"/>
              </a:ext>
            </a:extLst>
          </p:cNvPr>
          <p:cNvGraphicFramePr>
            <a:graphicFrameLocks noGrp="1"/>
          </p:cNvGraphicFramePr>
          <p:nvPr>
            <p:extLst>
              <p:ext uri="{D42A27DB-BD31-4B8C-83A1-F6EECF244321}">
                <p14:modId xmlns:p14="http://schemas.microsoft.com/office/powerpoint/2010/main" val="3387500844"/>
              </p:ext>
            </p:extLst>
          </p:nvPr>
        </p:nvGraphicFramePr>
        <p:xfrm>
          <a:off x="8095690" y="5747585"/>
          <a:ext cx="3969308" cy="998982"/>
        </p:xfrm>
        <a:graphic>
          <a:graphicData uri="http://schemas.openxmlformats.org/drawingml/2006/table">
            <a:tbl>
              <a:tblPr firstRow="1" firstCol="1" bandRow="1">
                <a:tableStyleId>{5C22544A-7EE6-4342-B048-85BDC9FD1C3A}</a:tableStyleId>
              </a:tblPr>
              <a:tblGrid>
                <a:gridCol w="422002">
                  <a:extLst>
                    <a:ext uri="{9D8B030D-6E8A-4147-A177-3AD203B41FA5}">
                      <a16:colId xmlns:a16="http://schemas.microsoft.com/office/drawing/2014/main" val="2181625872"/>
                    </a:ext>
                  </a:extLst>
                </a:gridCol>
                <a:gridCol w="253379">
                  <a:extLst>
                    <a:ext uri="{9D8B030D-6E8A-4147-A177-3AD203B41FA5}">
                      <a16:colId xmlns:a16="http://schemas.microsoft.com/office/drawing/2014/main" val="1588725044"/>
                    </a:ext>
                  </a:extLst>
                </a:gridCol>
                <a:gridCol w="253379">
                  <a:extLst>
                    <a:ext uri="{9D8B030D-6E8A-4147-A177-3AD203B41FA5}">
                      <a16:colId xmlns:a16="http://schemas.microsoft.com/office/drawing/2014/main" val="1956617084"/>
                    </a:ext>
                  </a:extLst>
                </a:gridCol>
                <a:gridCol w="253379">
                  <a:extLst>
                    <a:ext uri="{9D8B030D-6E8A-4147-A177-3AD203B41FA5}">
                      <a16:colId xmlns:a16="http://schemas.microsoft.com/office/drawing/2014/main" val="508159951"/>
                    </a:ext>
                  </a:extLst>
                </a:gridCol>
                <a:gridCol w="253379">
                  <a:extLst>
                    <a:ext uri="{9D8B030D-6E8A-4147-A177-3AD203B41FA5}">
                      <a16:colId xmlns:a16="http://schemas.microsoft.com/office/drawing/2014/main" val="2796765506"/>
                    </a:ext>
                  </a:extLst>
                </a:gridCol>
                <a:gridCol w="253379">
                  <a:extLst>
                    <a:ext uri="{9D8B030D-6E8A-4147-A177-3AD203B41FA5}">
                      <a16:colId xmlns:a16="http://schemas.microsoft.com/office/drawing/2014/main" val="3281196590"/>
                    </a:ext>
                  </a:extLst>
                </a:gridCol>
                <a:gridCol w="253379">
                  <a:extLst>
                    <a:ext uri="{9D8B030D-6E8A-4147-A177-3AD203B41FA5}">
                      <a16:colId xmlns:a16="http://schemas.microsoft.com/office/drawing/2014/main" val="263997610"/>
                    </a:ext>
                  </a:extLst>
                </a:gridCol>
                <a:gridCol w="253379">
                  <a:extLst>
                    <a:ext uri="{9D8B030D-6E8A-4147-A177-3AD203B41FA5}">
                      <a16:colId xmlns:a16="http://schemas.microsoft.com/office/drawing/2014/main" val="1590126165"/>
                    </a:ext>
                  </a:extLst>
                </a:gridCol>
                <a:gridCol w="253379">
                  <a:extLst>
                    <a:ext uri="{9D8B030D-6E8A-4147-A177-3AD203B41FA5}">
                      <a16:colId xmlns:a16="http://schemas.microsoft.com/office/drawing/2014/main" val="343329982"/>
                    </a:ext>
                  </a:extLst>
                </a:gridCol>
                <a:gridCol w="253379">
                  <a:extLst>
                    <a:ext uri="{9D8B030D-6E8A-4147-A177-3AD203B41FA5}">
                      <a16:colId xmlns:a16="http://schemas.microsoft.com/office/drawing/2014/main" val="1997307022"/>
                    </a:ext>
                  </a:extLst>
                </a:gridCol>
                <a:gridCol w="253379">
                  <a:extLst>
                    <a:ext uri="{9D8B030D-6E8A-4147-A177-3AD203B41FA5}">
                      <a16:colId xmlns:a16="http://schemas.microsoft.com/office/drawing/2014/main" val="2130180723"/>
                    </a:ext>
                  </a:extLst>
                </a:gridCol>
                <a:gridCol w="253379">
                  <a:extLst>
                    <a:ext uri="{9D8B030D-6E8A-4147-A177-3AD203B41FA5}">
                      <a16:colId xmlns:a16="http://schemas.microsoft.com/office/drawing/2014/main" val="1331315838"/>
                    </a:ext>
                  </a:extLst>
                </a:gridCol>
                <a:gridCol w="253379">
                  <a:extLst>
                    <a:ext uri="{9D8B030D-6E8A-4147-A177-3AD203B41FA5}">
                      <a16:colId xmlns:a16="http://schemas.microsoft.com/office/drawing/2014/main" val="1798186933"/>
                    </a:ext>
                  </a:extLst>
                </a:gridCol>
                <a:gridCol w="253379">
                  <a:extLst>
                    <a:ext uri="{9D8B030D-6E8A-4147-A177-3AD203B41FA5}">
                      <a16:colId xmlns:a16="http://schemas.microsoft.com/office/drawing/2014/main" val="3026540140"/>
                    </a:ext>
                  </a:extLst>
                </a:gridCol>
                <a:gridCol w="253379">
                  <a:extLst>
                    <a:ext uri="{9D8B030D-6E8A-4147-A177-3AD203B41FA5}">
                      <a16:colId xmlns:a16="http://schemas.microsoft.com/office/drawing/2014/main" val="369084806"/>
                    </a:ext>
                  </a:extLst>
                </a:gridCol>
              </a:tblGrid>
              <a:tr h="147180">
                <a:tc>
                  <a:txBody>
                    <a:bodyPr/>
                    <a:lstStyle/>
                    <a:p>
                      <a:pPr marL="0" marR="0" algn="ctr">
                        <a:lnSpc>
                          <a:spcPct val="107000"/>
                        </a:lnSpc>
                        <a:spcBef>
                          <a:spcPts val="0"/>
                        </a:spcBef>
                        <a:spcAft>
                          <a:spcPts val="0"/>
                        </a:spcAft>
                      </a:pPr>
                      <a:r>
                        <a:rPr lang="en-US" sz="800" dirty="0">
                          <a:solidFill>
                            <a:schemeClr val="tx1"/>
                          </a:solidFill>
                          <a:effectLst/>
                        </a:rPr>
                        <a:t>İP/ </a:t>
                      </a:r>
                      <a:r>
                        <a:rPr lang="en-US" sz="800" dirty="0" err="1">
                          <a:solidFill>
                            <a:schemeClr val="tx1"/>
                          </a:solidFill>
                          <a:effectLst/>
                        </a:rPr>
                        <a:t>Hafta</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5</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6</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7</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9</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11</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800" dirty="0">
                          <a:solidFill>
                            <a:schemeClr val="tx1"/>
                          </a:solidFill>
                          <a:effectLst/>
                          <a:latin typeface="+mj-lt"/>
                          <a:ea typeface="Times New Roman" panose="02020603050405020304" pitchFamily="18" charset="0"/>
                          <a:cs typeface="Times New Roman" panose="02020603050405020304" pitchFamily="18" charset="0"/>
                        </a:rPr>
                        <a:t>14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237195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1</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8831127"/>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2</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8242668"/>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3</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9123475"/>
                  </a:ext>
                </a:extLst>
              </a:tr>
              <a:tr h="75539">
                <a:tc>
                  <a:txBody>
                    <a:bodyPr/>
                    <a:lstStyle/>
                    <a:p>
                      <a:pPr marL="0" marR="0">
                        <a:lnSpc>
                          <a:spcPct val="107000"/>
                        </a:lnSpc>
                        <a:spcBef>
                          <a:spcPts val="0"/>
                        </a:spcBef>
                        <a:spcAft>
                          <a:spcPts val="0"/>
                        </a:spcAft>
                      </a:pPr>
                      <a:r>
                        <a:rPr lang="en-US" sz="800" dirty="0">
                          <a:solidFill>
                            <a:schemeClr val="tx1"/>
                          </a:solidFill>
                          <a:effectLst/>
                        </a:rPr>
                        <a:t>İP </a:t>
                      </a:r>
                      <a:r>
                        <a:rPr lang="tr-TR" sz="800" dirty="0">
                          <a:solidFill>
                            <a:schemeClr val="tx1"/>
                          </a:solidFill>
                          <a:effectLst/>
                        </a:rPr>
                        <a:t>4</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5959513"/>
                  </a:ext>
                </a:extLst>
              </a:tr>
              <a:tr h="75539">
                <a:tc>
                  <a:txBody>
                    <a:bodyPr/>
                    <a:lstStyle/>
                    <a:p>
                      <a:pPr marL="0" marR="0">
                        <a:lnSpc>
                          <a:spcPct val="107000"/>
                        </a:lnSpc>
                        <a:spcBef>
                          <a:spcPts val="0"/>
                        </a:spcBef>
                        <a:spcAft>
                          <a:spcPts val="0"/>
                        </a:spcAft>
                      </a:pPr>
                      <a:r>
                        <a:rPr lang="en-US" sz="800" dirty="0">
                          <a:solidFill>
                            <a:schemeClr val="tx1"/>
                          </a:solidFill>
                          <a:effectLst/>
                        </a:rPr>
                        <a:t>İP 5</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2091"/>
                  </a:ext>
                </a:extLst>
              </a:tr>
              <a:tr h="74896">
                <a:tc>
                  <a:txBody>
                    <a:bodyPr/>
                    <a:lstStyle/>
                    <a:p>
                      <a:pPr marL="0" marR="0">
                        <a:lnSpc>
                          <a:spcPct val="107000"/>
                        </a:lnSpc>
                        <a:spcBef>
                          <a:spcPts val="0"/>
                        </a:spcBef>
                        <a:spcAft>
                          <a:spcPts val="0"/>
                        </a:spcAft>
                      </a:pPr>
                      <a:r>
                        <a:rPr lang="en-US" sz="800" dirty="0">
                          <a:solidFill>
                            <a:schemeClr val="tx1"/>
                          </a:solidFill>
                          <a:effectLst/>
                        </a:rPr>
                        <a:t>İP 6</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800" dirty="0">
                          <a:solidFill>
                            <a:schemeClr val="tx1"/>
                          </a:solidFill>
                          <a:effectLst/>
                        </a:rPr>
                        <a:t> </a:t>
                      </a: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17233421"/>
                  </a:ext>
                </a:extLst>
              </a:tr>
            </a:tbl>
          </a:graphicData>
        </a:graphic>
      </p:graphicFrame>
    </p:spTree>
    <p:extLst>
      <p:ext uri="{BB962C8B-B14F-4D97-AF65-F5344CB8AC3E}">
        <p14:creationId xmlns:p14="http://schemas.microsoft.com/office/powerpoint/2010/main" val="1166718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C6522129-3A3B-9752-BF80-D5855E942B89}"/>
              </a:ext>
            </a:extLst>
          </p:cNvPr>
          <p:cNvSpPr txBox="1"/>
          <p:nvPr/>
        </p:nvSpPr>
        <p:spPr>
          <a:xfrm>
            <a:off x="7702929" y="545040"/>
            <a:ext cx="4150495" cy="461665"/>
          </a:xfrm>
          <a:prstGeom prst="rect">
            <a:avLst/>
          </a:prstGeom>
          <a:noFill/>
        </p:spPr>
        <p:txBody>
          <a:bodyPr wrap="none" rtlCol="0">
            <a:spAutoFit/>
          </a:bodyPr>
          <a:lstStyle/>
          <a:p>
            <a:r>
              <a:rPr lang="en-US" sz="2400" dirty="0">
                <a:solidFill>
                  <a:schemeClr val="bg1"/>
                </a:solidFill>
                <a:latin typeface="Helvetica" pitchFamily="2" charset="0"/>
              </a:rPr>
              <a:t>GELİŞİM PLANI (GELECEK)</a:t>
            </a:r>
            <a:endParaRPr lang="tr-TR" sz="2400" dirty="0">
              <a:solidFill>
                <a:schemeClr val="bg1"/>
              </a:solidFill>
              <a:latin typeface="Helvetica" pitchFamily="2" charset="0"/>
            </a:endParaRPr>
          </a:p>
        </p:txBody>
      </p:sp>
      <p:sp>
        <p:nvSpPr>
          <p:cNvPr id="6" name="Metin kutusu 3">
            <a:extLst>
              <a:ext uri="{FF2B5EF4-FFF2-40B4-BE49-F238E27FC236}">
                <a16:creationId xmlns:a16="http://schemas.microsoft.com/office/drawing/2014/main" id="{0D03977F-04B3-403B-9914-A2E21FAA2779}"/>
              </a:ext>
            </a:extLst>
          </p:cNvPr>
          <p:cNvSpPr txBox="1"/>
          <p:nvPr/>
        </p:nvSpPr>
        <p:spPr>
          <a:xfrm>
            <a:off x="768095" y="1357972"/>
            <a:ext cx="10492113" cy="1354217"/>
          </a:xfrm>
          <a:prstGeom prst="rect">
            <a:avLst/>
          </a:prstGeom>
          <a:noFill/>
        </p:spPr>
        <p:txBody>
          <a:bodyPr wrap="square" rtlCol="0">
            <a:spAutoFit/>
          </a:bodyPr>
          <a:lstStyle/>
          <a:p>
            <a:pPr lvl="0">
              <a:spcBef>
                <a:spcPts val="600"/>
              </a:spcBef>
              <a:spcAft>
                <a:spcPts val="600"/>
              </a:spcAft>
              <a:defRPr/>
            </a:pPr>
            <a:r>
              <a:rPr lang="en-US" b="1" dirty="0">
                <a:solidFill>
                  <a:srgbClr val="022756"/>
                </a:solidFill>
                <a:latin typeface="Helvetica" pitchFamily="2" charset="0"/>
              </a:rPr>
              <a:t>KON4902’nin </a:t>
            </a:r>
            <a:r>
              <a:rPr lang="en-US" b="1" dirty="0" err="1">
                <a:solidFill>
                  <a:srgbClr val="022756"/>
                </a:solidFill>
                <a:latin typeface="Helvetica" pitchFamily="2" charset="0"/>
              </a:rPr>
              <a:t>İş</a:t>
            </a:r>
            <a:r>
              <a:rPr lang="en-US" b="1" dirty="0">
                <a:solidFill>
                  <a:srgbClr val="022756"/>
                </a:solidFill>
                <a:latin typeface="Helvetica" pitchFamily="2" charset="0"/>
              </a:rPr>
              <a:t> </a:t>
            </a:r>
            <a:r>
              <a:rPr lang="en-US" b="1" dirty="0" err="1">
                <a:solidFill>
                  <a:srgbClr val="022756"/>
                </a:solidFill>
                <a:latin typeface="Helvetica" pitchFamily="2" charset="0"/>
              </a:rPr>
              <a:t>Paketleri</a:t>
            </a:r>
            <a:r>
              <a:rPr lang="en-US" b="1" dirty="0">
                <a:solidFill>
                  <a:srgbClr val="022756"/>
                </a:solidFill>
                <a:latin typeface="Helvetica" pitchFamily="2" charset="0"/>
              </a:rPr>
              <a:t>: </a:t>
            </a:r>
            <a:r>
              <a:rPr lang="en-US" dirty="0" err="1">
                <a:solidFill>
                  <a:srgbClr val="022756"/>
                </a:solidFill>
                <a:latin typeface="Helvetica" pitchFamily="2" charset="0"/>
              </a:rPr>
              <a:t>Gelecek</a:t>
            </a:r>
            <a:r>
              <a:rPr lang="en-US" dirty="0">
                <a:solidFill>
                  <a:srgbClr val="022756"/>
                </a:solidFill>
                <a:latin typeface="Helvetica" pitchFamily="2" charset="0"/>
              </a:rPr>
              <a:t> </a:t>
            </a:r>
            <a:r>
              <a:rPr lang="en-US" dirty="0" err="1">
                <a:solidFill>
                  <a:srgbClr val="022756"/>
                </a:solidFill>
                <a:latin typeface="Helvetica" pitchFamily="2" charset="0"/>
              </a:rPr>
              <a:t>dönem</a:t>
            </a:r>
            <a:r>
              <a:rPr lang="en-US" dirty="0">
                <a:solidFill>
                  <a:srgbClr val="022756"/>
                </a:solidFill>
                <a:latin typeface="Helvetica" pitchFamily="2" charset="0"/>
              </a:rPr>
              <a:t> </a:t>
            </a:r>
            <a:r>
              <a:rPr lang="en-US" dirty="0" err="1">
                <a:solidFill>
                  <a:srgbClr val="022756"/>
                </a:solidFill>
                <a:latin typeface="Helvetica" pitchFamily="2" charset="0"/>
              </a:rPr>
              <a:t>için</a:t>
            </a:r>
            <a:r>
              <a:rPr lang="en-US" dirty="0">
                <a:solidFill>
                  <a:srgbClr val="022756"/>
                </a:solidFill>
                <a:latin typeface="Helvetica" pitchFamily="2" charset="0"/>
              </a:rPr>
              <a:t> </a:t>
            </a:r>
            <a:r>
              <a:rPr lang="en-US" dirty="0" err="1">
                <a:solidFill>
                  <a:srgbClr val="022756"/>
                </a:solidFill>
                <a:latin typeface="Helvetica" pitchFamily="2" charset="0"/>
              </a:rPr>
              <a:t>planlarınızı</a:t>
            </a:r>
            <a:r>
              <a:rPr lang="en-US" dirty="0">
                <a:solidFill>
                  <a:srgbClr val="022756"/>
                </a:solidFill>
                <a:latin typeface="Helvetica" pitchFamily="2" charset="0"/>
              </a:rPr>
              <a:t> </a:t>
            </a:r>
            <a:r>
              <a:rPr lang="en-US" dirty="0" err="1">
                <a:solidFill>
                  <a:srgbClr val="022756"/>
                </a:solidFill>
                <a:latin typeface="Helvetica" pitchFamily="2" charset="0"/>
              </a:rPr>
              <a:t>açıklayın</a:t>
            </a:r>
            <a:r>
              <a:rPr lang="en-US" dirty="0">
                <a:solidFill>
                  <a:srgbClr val="022756"/>
                </a:solidFill>
                <a:latin typeface="Helvetica" pitchFamily="2" charset="0"/>
              </a:rPr>
              <a:t>.</a:t>
            </a:r>
          </a:p>
          <a:p>
            <a:pPr lvl="0" algn="just">
              <a:spcBef>
                <a:spcPts val="600"/>
              </a:spcBef>
              <a:spcAft>
                <a:spcPts val="600"/>
              </a:spcAft>
              <a:defRPr/>
            </a:pPr>
            <a:r>
              <a:rPr lang="en-US" dirty="0">
                <a:solidFill>
                  <a:srgbClr val="022756"/>
                </a:solidFill>
                <a:latin typeface="Helvetica" pitchFamily="2" charset="0"/>
              </a:rPr>
              <a:t>Her </a:t>
            </a: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a:t>
            </a:r>
            <a:r>
              <a:rPr lang="en-US" dirty="0">
                <a:solidFill>
                  <a:srgbClr val="022756"/>
                </a:solidFill>
                <a:latin typeface="Helvetica" pitchFamily="2" charset="0"/>
              </a:rPr>
              <a:t> </a:t>
            </a:r>
            <a:r>
              <a:rPr lang="en-US" dirty="0" err="1">
                <a:solidFill>
                  <a:srgbClr val="022756"/>
                </a:solidFill>
                <a:latin typeface="Helvetica" pitchFamily="2" charset="0"/>
              </a:rPr>
              <a:t>detaylı</a:t>
            </a:r>
            <a:r>
              <a:rPr lang="en-US" dirty="0">
                <a:solidFill>
                  <a:srgbClr val="022756"/>
                </a:solidFill>
                <a:latin typeface="Helvetica" pitchFamily="2" charset="0"/>
              </a:rPr>
              <a:t> </a:t>
            </a:r>
            <a:r>
              <a:rPr lang="en-US" dirty="0" err="1">
                <a:solidFill>
                  <a:srgbClr val="022756"/>
                </a:solidFill>
                <a:latin typeface="Helvetica" pitchFamily="2" charset="0"/>
              </a:rPr>
              <a:t>bir</a:t>
            </a:r>
            <a:r>
              <a:rPr lang="en-US" dirty="0">
                <a:solidFill>
                  <a:srgbClr val="022756"/>
                </a:solidFill>
                <a:latin typeface="Helvetica" pitchFamily="2" charset="0"/>
              </a:rPr>
              <a:t> </a:t>
            </a:r>
            <a:r>
              <a:rPr lang="en-US" dirty="0" err="1">
                <a:solidFill>
                  <a:srgbClr val="022756"/>
                </a:solidFill>
                <a:latin typeface="Helvetica" pitchFamily="2" charset="0"/>
              </a:rPr>
              <a:t>şekilde</a:t>
            </a:r>
            <a:r>
              <a:rPr lang="en-US" dirty="0">
                <a:solidFill>
                  <a:srgbClr val="022756"/>
                </a:solidFill>
                <a:latin typeface="Helvetica" pitchFamily="2" charset="0"/>
              </a:rPr>
              <a:t> </a:t>
            </a:r>
            <a:r>
              <a:rPr lang="en-US" dirty="0" err="1">
                <a:solidFill>
                  <a:srgbClr val="022756"/>
                </a:solidFill>
                <a:latin typeface="Helvetica" pitchFamily="2" charset="0"/>
              </a:rPr>
              <a:t>tanımlanmalıdır</a:t>
            </a:r>
            <a:r>
              <a:rPr lang="en-US" dirty="0">
                <a:solidFill>
                  <a:srgbClr val="022756"/>
                </a:solidFill>
                <a:latin typeface="Helvetica" pitchFamily="2" charset="0"/>
              </a:rPr>
              <a:t>. Bu </a:t>
            </a:r>
            <a:r>
              <a:rPr lang="en-US" dirty="0" err="1">
                <a:solidFill>
                  <a:srgbClr val="022756"/>
                </a:solidFill>
                <a:latin typeface="Helvetica" pitchFamily="2" charset="0"/>
              </a:rPr>
              <a:t>tanım</a:t>
            </a:r>
            <a:r>
              <a:rPr lang="en-US" dirty="0">
                <a:solidFill>
                  <a:srgbClr val="022756"/>
                </a:solidFill>
                <a:latin typeface="Helvetica" pitchFamily="2" charset="0"/>
              </a:rPr>
              <a:t>, </a:t>
            </a: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paketinin</a:t>
            </a:r>
            <a:r>
              <a:rPr lang="en-US" dirty="0">
                <a:solidFill>
                  <a:srgbClr val="022756"/>
                </a:solidFill>
                <a:latin typeface="Helvetica" pitchFamily="2" charset="0"/>
              </a:rPr>
              <a:t> </a:t>
            </a:r>
            <a:r>
              <a:rPr lang="en-US" dirty="0" err="1">
                <a:solidFill>
                  <a:srgbClr val="022756"/>
                </a:solidFill>
                <a:latin typeface="Helvetica" pitchFamily="2" charset="0"/>
              </a:rPr>
              <a:t>adı</a:t>
            </a:r>
            <a:r>
              <a:rPr lang="en-US" dirty="0">
                <a:solidFill>
                  <a:srgbClr val="022756"/>
                </a:solidFill>
                <a:latin typeface="Helvetica" pitchFamily="2" charset="0"/>
              </a:rPr>
              <a:t>, </a:t>
            </a:r>
            <a:r>
              <a:rPr lang="en-US" dirty="0" err="1">
                <a:solidFill>
                  <a:srgbClr val="022756"/>
                </a:solidFill>
                <a:latin typeface="Helvetica" pitchFamily="2" charset="0"/>
              </a:rPr>
              <a:t>başlangıç</a:t>
            </a:r>
            <a:r>
              <a:rPr lang="en-US" dirty="0">
                <a:solidFill>
                  <a:srgbClr val="022756"/>
                </a:solidFill>
                <a:latin typeface="Helvetica" pitchFamily="2" charset="0"/>
              </a:rPr>
              <a:t> </a:t>
            </a:r>
            <a:r>
              <a:rPr lang="en-US" dirty="0" err="1">
                <a:solidFill>
                  <a:srgbClr val="022756"/>
                </a:solidFill>
                <a:latin typeface="Helvetica" pitchFamily="2" charset="0"/>
              </a:rPr>
              <a:t>ve</a:t>
            </a:r>
            <a:r>
              <a:rPr lang="en-US" dirty="0">
                <a:solidFill>
                  <a:srgbClr val="022756"/>
                </a:solidFill>
                <a:latin typeface="Helvetica" pitchFamily="2" charset="0"/>
              </a:rPr>
              <a:t> </a:t>
            </a:r>
            <a:r>
              <a:rPr lang="en-US" dirty="0" err="1">
                <a:solidFill>
                  <a:srgbClr val="022756"/>
                </a:solidFill>
                <a:latin typeface="Helvetica" pitchFamily="2" charset="0"/>
              </a:rPr>
              <a:t>bitiş</a:t>
            </a:r>
            <a:r>
              <a:rPr lang="en-US" dirty="0">
                <a:solidFill>
                  <a:srgbClr val="022756"/>
                </a:solidFill>
                <a:latin typeface="Helvetica" pitchFamily="2" charset="0"/>
              </a:rPr>
              <a:t> </a:t>
            </a:r>
            <a:r>
              <a:rPr lang="en-US" dirty="0" err="1">
                <a:solidFill>
                  <a:srgbClr val="022756"/>
                </a:solidFill>
                <a:latin typeface="Helvetica" pitchFamily="2" charset="0"/>
              </a:rPr>
              <a:t>haftaları</a:t>
            </a:r>
            <a:r>
              <a:rPr lang="en-US" dirty="0">
                <a:solidFill>
                  <a:srgbClr val="022756"/>
                </a:solidFill>
                <a:latin typeface="Helvetica" pitchFamily="2" charset="0"/>
              </a:rPr>
              <a:t>, </a:t>
            </a:r>
            <a:r>
              <a:rPr lang="en-US" dirty="0" err="1">
                <a:solidFill>
                  <a:srgbClr val="022756"/>
                </a:solidFill>
                <a:latin typeface="Helvetica" pitchFamily="2" charset="0"/>
              </a:rPr>
              <a:t>paket</a:t>
            </a:r>
            <a:r>
              <a:rPr lang="en-US" dirty="0">
                <a:solidFill>
                  <a:srgbClr val="022756"/>
                </a:solidFill>
                <a:latin typeface="Helvetica" pitchFamily="2" charset="0"/>
              </a:rPr>
              <a:t> </a:t>
            </a:r>
            <a:r>
              <a:rPr lang="en-US" dirty="0" err="1">
                <a:solidFill>
                  <a:srgbClr val="022756"/>
                </a:solidFill>
                <a:latin typeface="Helvetica" pitchFamily="2" charset="0"/>
              </a:rPr>
              <a:t>içerisindeki</a:t>
            </a:r>
            <a:r>
              <a:rPr lang="en-US" dirty="0">
                <a:solidFill>
                  <a:srgbClr val="022756"/>
                </a:solidFill>
                <a:latin typeface="Helvetica" pitchFamily="2" charset="0"/>
              </a:rPr>
              <a:t> </a:t>
            </a:r>
            <a:r>
              <a:rPr lang="en-US" dirty="0" err="1">
                <a:solidFill>
                  <a:srgbClr val="022756"/>
                </a:solidFill>
                <a:latin typeface="Helvetica" pitchFamily="2" charset="0"/>
              </a:rPr>
              <a:t>planlanan</a:t>
            </a:r>
            <a:r>
              <a:rPr lang="en-US" dirty="0">
                <a:solidFill>
                  <a:srgbClr val="022756"/>
                </a:solidFill>
                <a:latin typeface="Helvetica" pitchFamily="2" charset="0"/>
              </a:rPr>
              <a:t> </a:t>
            </a:r>
            <a:r>
              <a:rPr lang="en-US" dirty="0" err="1">
                <a:solidFill>
                  <a:srgbClr val="022756"/>
                </a:solidFill>
                <a:latin typeface="Helvetica" pitchFamily="2" charset="0"/>
              </a:rPr>
              <a:t>aktiviteler</a:t>
            </a:r>
            <a:r>
              <a:rPr lang="en-US" dirty="0">
                <a:solidFill>
                  <a:srgbClr val="022756"/>
                </a:solidFill>
                <a:latin typeface="Helvetica" pitchFamily="2" charset="0"/>
              </a:rPr>
              <a:t> </a:t>
            </a:r>
            <a:r>
              <a:rPr lang="en-US" dirty="0" err="1">
                <a:solidFill>
                  <a:srgbClr val="022756"/>
                </a:solidFill>
                <a:latin typeface="Helvetica" pitchFamily="2" charset="0"/>
              </a:rPr>
              <a:t>ve</a:t>
            </a:r>
            <a:r>
              <a:rPr lang="en-US" dirty="0">
                <a:solidFill>
                  <a:srgbClr val="022756"/>
                </a:solidFill>
                <a:latin typeface="Helvetica" pitchFamily="2" charset="0"/>
              </a:rPr>
              <a:t> </a:t>
            </a: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paketinin</a:t>
            </a:r>
            <a:r>
              <a:rPr lang="en-US" dirty="0">
                <a:solidFill>
                  <a:srgbClr val="022756"/>
                </a:solidFill>
                <a:latin typeface="Helvetica" pitchFamily="2" charset="0"/>
              </a:rPr>
              <a:t> </a:t>
            </a:r>
            <a:r>
              <a:rPr lang="en-US" dirty="0" err="1">
                <a:solidFill>
                  <a:srgbClr val="022756"/>
                </a:solidFill>
                <a:latin typeface="Helvetica" pitchFamily="2" charset="0"/>
              </a:rPr>
              <a:t>çıktıları</a:t>
            </a:r>
            <a:r>
              <a:rPr lang="en-US" dirty="0">
                <a:solidFill>
                  <a:srgbClr val="022756"/>
                </a:solidFill>
                <a:latin typeface="Helvetica" pitchFamily="2" charset="0"/>
              </a:rPr>
              <a:t> </a:t>
            </a:r>
            <a:r>
              <a:rPr lang="en-US" dirty="0" err="1">
                <a:solidFill>
                  <a:srgbClr val="022756"/>
                </a:solidFill>
                <a:latin typeface="Helvetica" pitchFamily="2" charset="0"/>
              </a:rPr>
              <a:t>gibi</a:t>
            </a:r>
            <a:r>
              <a:rPr lang="en-US" dirty="0">
                <a:solidFill>
                  <a:srgbClr val="022756"/>
                </a:solidFill>
                <a:latin typeface="Helvetica" pitchFamily="2" charset="0"/>
              </a:rPr>
              <a:t> </a:t>
            </a:r>
            <a:r>
              <a:rPr lang="en-US" dirty="0" err="1">
                <a:solidFill>
                  <a:srgbClr val="022756"/>
                </a:solidFill>
                <a:latin typeface="Helvetica" pitchFamily="2" charset="0"/>
              </a:rPr>
              <a:t>bilgileri</a:t>
            </a:r>
            <a:r>
              <a:rPr lang="en-US" dirty="0">
                <a:solidFill>
                  <a:srgbClr val="022756"/>
                </a:solidFill>
                <a:latin typeface="Helvetica" pitchFamily="2" charset="0"/>
              </a:rPr>
              <a:t> </a:t>
            </a:r>
            <a:r>
              <a:rPr lang="en-US" dirty="0" err="1">
                <a:solidFill>
                  <a:srgbClr val="022756"/>
                </a:solidFill>
                <a:latin typeface="Helvetica" pitchFamily="2" charset="0"/>
              </a:rPr>
              <a:t>içermelidir</a:t>
            </a:r>
            <a:r>
              <a:rPr lang="en-US" dirty="0">
                <a:solidFill>
                  <a:srgbClr val="022756"/>
                </a:solidFill>
                <a:latin typeface="Helvetica" pitchFamily="2" charset="0"/>
              </a:rPr>
              <a:t>. </a:t>
            </a:r>
            <a:r>
              <a:rPr lang="en-US" dirty="0" err="1">
                <a:solidFill>
                  <a:srgbClr val="022756"/>
                </a:solidFill>
                <a:latin typeface="Helvetica" pitchFamily="2" charset="0"/>
              </a:rPr>
              <a:t>Ayrıca</a:t>
            </a:r>
            <a:r>
              <a:rPr lang="en-US" dirty="0">
                <a:solidFill>
                  <a:srgbClr val="022756"/>
                </a:solidFill>
                <a:latin typeface="Helvetica" pitchFamily="2" charset="0"/>
              </a:rPr>
              <a:t>, her </a:t>
            </a:r>
            <a:r>
              <a:rPr lang="en-US" dirty="0" err="1">
                <a:solidFill>
                  <a:srgbClr val="022756"/>
                </a:solidFill>
                <a:latin typeface="Helvetica" pitchFamily="2" charset="0"/>
              </a:rPr>
              <a:t>iş</a:t>
            </a:r>
            <a:r>
              <a:rPr lang="en-US" dirty="0">
                <a:solidFill>
                  <a:srgbClr val="022756"/>
                </a:solidFill>
                <a:latin typeface="Helvetica" pitchFamily="2" charset="0"/>
              </a:rPr>
              <a:t> </a:t>
            </a:r>
            <a:r>
              <a:rPr lang="en-US" dirty="0" err="1">
                <a:solidFill>
                  <a:srgbClr val="022756"/>
                </a:solidFill>
                <a:latin typeface="Helvetica" pitchFamily="2" charset="0"/>
              </a:rPr>
              <a:t>paketinde</a:t>
            </a:r>
            <a:r>
              <a:rPr lang="en-US" dirty="0">
                <a:solidFill>
                  <a:srgbClr val="022756"/>
                </a:solidFill>
                <a:latin typeface="Helvetica" pitchFamily="2" charset="0"/>
              </a:rPr>
              <a:t> </a:t>
            </a:r>
            <a:r>
              <a:rPr lang="en-US" dirty="0" err="1">
                <a:solidFill>
                  <a:srgbClr val="022756"/>
                </a:solidFill>
                <a:latin typeface="Helvetica" pitchFamily="2" charset="0"/>
              </a:rPr>
              <a:t>kimin</a:t>
            </a:r>
            <a:r>
              <a:rPr lang="en-US" dirty="0">
                <a:solidFill>
                  <a:srgbClr val="022756"/>
                </a:solidFill>
                <a:latin typeface="Helvetica" pitchFamily="2" charset="0"/>
              </a:rPr>
              <a:t> </a:t>
            </a:r>
            <a:r>
              <a:rPr lang="en-US" dirty="0" err="1">
                <a:solidFill>
                  <a:srgbClr val="022756"/>
                </a:solidFill>
                <a:latin typeface="Helvetica" pitchFamily="2" charset="0"/>
              </a:rPr>
              <a:t>çalışacağını</a:t>
            </a:r>
            <a:r>
              <a:rPr lang="en-US" dirty="0">
                <a:solidFill>
                  <a:srgbClr val="022756"/>
                </a:solidFill>
                <a:latin typeface="Helvetica" pitchFamily="2" charset="0"/>
              </a:rPr>
              <a:t> da </a:t>
            </a:r>
            <a:r>
              <a:rPr lang="en-US" dirty="0" err="1">
                <a:solidFill>
                  <a:srgbClr val="022756"/>
                </a:solidFill>
                <a:latin typeface="Helvetica" pitchFamily="2" charset="0"/>
              </a:rPr>
              <a:t>planlamanız</a:t>
            </a:r>
            <a:r>
              <a:rPr lang="en-US" dirty="0">
                <a:solidFill>
                  <a:srgbClr val="022756"/>
                </a:solidFill>
                <a:latin typeface="Helvetica" pitchFamily="2" charset="0"/>
              </a:rPr>
              <a:t> </a:t>
            </a:r>
            <a:r>
              <a:rPr lang="en-US" dirty="0" err="1">
                <a:solidFill>
                  <a:srgbClr val="022756"/>
                </a:solidFill>
                <a:latin typeface="Helvetica" pitchFamily="2" charset="0"/>
              </a:rPr>
              <a:t>gerekmektedir</a:t>
            </a:r>
            <a:r>
              <a:rPr lang="en-US" dirty="0">
                <a:solidFill>
                  <a:srgbClr val="022756"/>
                </a:solidFill>
                <a:latin typeface="Helvetica" pitchFamily="2" charset="0"/>
              </a:rPr>
              <a:t>.</a:t>
            </a:r>
          </a:p>
        </p:txBody>
      </p:sp>
      <p:graphicFrame>
        <p:nvGraphicFramePr>
          <p:cNvPr id="5" name="Table 4">
            <a:extLst>
              <a:ext uri="{FF2B5EF4-FFF2-40B4-BE49-F238E27FC236}">
                <a16:creationId xmlns:a16="http://schemas.microsoft.com/office/drawing/2014/main" id="{1C6D8938-ED95-49A0-B6E4-469E966EE57A}"/>
              </a:ext>
            </a:extLst>
          </p:cNvPr>
          <p:cNvGraphicFramePr>
            <a:graphicFrameLocks noGrp="1"/>
          </p:cNvGraphicFramePr>
          <p:nvPr>
            <p:extLst>
              <p:ext uri="{D42A27DB-BD31-4B8C-83A1-F6EECF244321}">
                <p14:modId xmlns:p14="http://schemas.microsoft.com/office/powerpoint/2010/main" val="3213937136"/>
              </p:ext>
            </p:extLst>
          </p:nvPr>
        </p:nvGraphicFramePr>
        <p:xfrm>
          <a:off x="742535" y="4297246"/>
          <a:ext cx="10706929" cy="1911350"/>
        </p:xfrm>
        <a:graphic>
          <a:graphicData uri="http://schemas.openxmlformats.org/drawingml/2006/table">
            <a:tbl>
              <a:tblPr firstRow="1" firstCol="1" bandRow="1">
                <a:tableStyleId>{5C22544A-7EE6-4342-B048-85BDC9FD1C3A}</a:tableStyleId>
              </a:tblPr>
              <a:tblGrid>
                <a:gridCol w="1138321">
                  <a:extLst>
                    <a:ext uri="{9D8B030D-6E8A-4147-A177-3AD203B41FA5}">
                      <a16:colId xmlns:a16="http://schemas.microsoft.com/office/drawing/2014/main" val="2181625872"/>
                    </a:ext>
                  </a:extLst>
                </a:gridCol>
                <a:gridCol w="683472">
                  <a:extLst>
                    <a:ext uri="{9D8B030D-6E8A-4147-A177-3AD203B41FA5}">
                      <a16:colId xmlns:a16="http://schemas.microsoft.com/office/drawing/2014/main" val="1588725044"/>
                    </a:ext>
                  </a:extLst>
                </a:gridCol>
                <a:gridCol w="683472">
                  <a:extLst>
                    <a:ext uri="{9D8B030D-6E8A-4147-A177-3AD203B41FA5}">
                      <a16:colId xmlns:a16="http://schemas.microsoft.com/office/drawing/2014/main" val="1956617084"/>
                    </a:ext>
                  </a:extLst>
                </a:gridCol>
                <a:gridCol w="683472">
                  <a:extLst>
                    <a:ext uri="{9D8B030D-6E8A-4147-A177-3AD203B41FA5}">
                      <a16:colId xmlns:a16="http://schemas.microsoft.com/office/drawing/2014/main" val="508159951"/>
                    </a:ext>
                  </a:extLst>
                </a:gridCol>
                <a:gridCol w="683472">
                  <a:extLst>
                    <a:ext uri="{9D8B030D-6E8A-4147-A177-3AD203B41FA5}">
                      <a16:colId xmlns:a16="http://schemas.microsoft.com/office/drawing/2014/main" val="2796765506"/>
                    </a:ext>
                  </a:extLst>
                </a:gridCol>
                <a:gridCol w="683472">
                  <a:extLst>
                    <a:ext uri="{9D8B030D-6E8A-4147-A177-3AD203B41FA5}">
                      <a16:colId xmlns:a16="http://schemas.microsoft.com/office/drawing/2014/main" val="3281196590"/>
                    </a:ext>
                  </a:extLst>
                </a:gridCol>
                <a:gridCol w="683472">
                  <a:extLst>
                    <a:ext uri="{9D8B030D-6E8A-4147-A177-3AD203B41FA5}">
                      <a16:colId xmlns:a16="http://schemas.microsoft.com/office/drawing/2014/main" val="263997610"/>
                    </a:ext>
                  </a:extLst>
                </a:gridCol>
                <a:gridCol w="683472">
                  <a:extLst>
                    <a:ext uri="{9D8B030D-6E8A-4147-A177-3AD203B41FA5}">
                      <a16:colId xmlns:a16="http://schemas.microsoft.com/office/drawing/2014/main" val="1590126165"/>
                    </a:ext>
                  </a:extLst>
                </a:gridCol>
                <a:gridCol w="683472">
                  <a:extLst>
                    <a:ext uri="{9D8B030D-6E8A-4147-A177-3AD203B41FA5}">
                      <a16:colId xmlns:a16="http://schemas.microsoft.com/office/drawing/2014/main" val="343329982"/>
                    </a:ext>
                  </a:extLst>
                </a:gridCol>
                <a:gridCol w="683472">
                  <a:extLst>
                    <a:ext uri="{9D8B030D-6E8A-4147-A177-3AD203B41FA5}">
                      <a16:colId xmlns:a16="http://schemas.microsoft.com/office/drawing/2014/main" val="1997307022"/>
                    </a:ext>
                  </a:extLst>
                </a:gridCol>
                <a:gridCol w="683472">
                  <a:extLst>
                    <a:ext uri="{9D8B030D-6E8A-4147-A177-3AD203B41FA5}">
                      <a16:colId xmlns:a16="http://schemas.microsoft.com/office/drawing/2014/main" val="2130180723"/>
                    </a:ext>
                  </a:extLst>
                </a:gridCol>
                <a:gridCol w="683472">
                  <a:extLst>
                    <a:ext uri="{9D8B030D-6E8A-4147-A177-3AD203B41FA5}">
                      <a16:colId xmlns:a16="http://schemas.microsoft.com/office/drawing/2014/main" val="1331315838"/>
                    </a:ext>
                  </a:extLst>
                </a:gridCol>
                <a:gridCol w="683472">
                  <a:extLst>
                    <a:ext uri="{9D8B030D-6E8A-4147-A177-3AD203B41FA5}">
                      <a16:colId xmlns:a16="http://schemas.microsoft.com/office/drawing/2014/main" val="1798186933"/>
                    </a:ext>
                  </a:extLst>
                </a:gridCol>
                <a:gridCol w="683472">
                  <a:extLst>
                    <a:ext uri="{9D8B030D-6E8A-4147-A177-3AD203B41FA5}">
                      <a16:colId xmlns:a16="http://schemas.microsoft.com/office/drawing/2014/main" val="3026540140"/>
                    </a:ext>
                  </a:extLst>
                </a:gridCol>
                <a:gridCol w="683472">
                  <a:extLst>
                    <a:ext uri="{9D8B030D-6E8A-4147-A177-3AD203B41FA5}">
                      <a16:colId xmlns:a16="http://schemas.microsoft.com/office/drawing/2014/main" val="369084806"/>
                    </a:ext>
                  </a:extLst>
                </a:gridCol>
              </a:tblGrid>
              <a:tr h="273050">
                <a:tc>
                  <a:txBody>
                    <a:bodyPr/>
                    <a:lstStyle/>
                    <a:p>
                      <a:pPr marL="0" marR="0" algn="ctr">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en-US" sz="1200" dirty="0">
                          <a:solidFill>
                            <a:schemeClr val="tx1"/>
                          </a:solidFill>
                          <a:effectLst/>
                        </a:rPr>
                        <a:t>/ </a:t>
                      </a:r>
                      <a:r>
                        <a:rPr lang="en-US" sz="1200" dirty="0" err="1">
                          <a:solidFill>
                            <a:schemeClr val="tx1"/>
                          </a:solidFill>
                          <a:effectLst/>
                        </a:rPr>
                        <a:t>Hafta</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tr-TR" sz="1200" dirty="0">
                          <a:solidFill>
                            <a:schemeClr val="tx1"/>
                          </a:solidFill>
                          <a:effectLst/>
                        </a:rPr>
                        <a:t>1</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5</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6</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7</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9</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11</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12</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13</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ct val="107000"/>
                        </a:lnSpc>
                        <a:spcBef>
                          <a:spcPts val="0"/>
                        </a:spcBef>
                        <a:spcAft>
                          <a:spcPts val="0"/>
                        </a:spcAft>
                      </a:pPr>
                      <a:r>
                        <a:rPr lang="en-US" sz="1200" dirty="0">
                          <a:solidFill>
                            <a:schemeClr val="tx1"/>
                          </a:solidFill>
                          <a:effectLst/>
                          <a:latin typeface="+mj-lt"/>
                          <a:ea typeface="Times New Roman" panose="02020603050405020304" pitchFamily="18" charset="0"/>
                          <a:cs typeface="Times New Roman" panose="02020603050405020304" pitchFamily="18" charset="0"/>
                        </a:rPr>
                        <a:t>14</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22371957"/>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en-US" sz="1200" dirty="0">
                          <a:solidFill>
                            <a:schemeClr val="tx1"/>
                          </a:solidFill>
                          <a:effectLst/>
                        </a:rPr>
                        <a:t> </a:t>
                      </a:r>
                      <a:r>
                        <a:rPr lang="tr-TR" sz="1200" dirty="0">
                          <a:solidFill>
                            <a:schemeClr val="tx1"/>
                          </a:solidFill>
                          <a:effectLst/>
                        </a:rPr>
                        <a:t>1</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8831127"/>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en-US" sz="1200" dirty="0">
                          <a:solidFill>
                            <a:schemeClr val="tx1"/>
                          </a:solidFill>
                          <a:effectLst/>
                        </a:rPr>
                        <a:t> 2</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8242668"/>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tr-TR" sz="1200" dirty="0">
                          <a:solidFill>
                            <a:schemeClr val="tx1"/>
                          </a:solidFill>
                          <a:effectLst/>
                        </a:rPr>
                        <a:t> 3</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9123475"/>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tr-TR" sz="1200" dirty="0">
                          <a:solidFill>
                            <a:schemeClr val="tx1"/>
                          </a:solidFill>
                          <a:effectLst/>
                        </a:rPr>
                        <a:t> 4</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85959513"/>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tr-TR" sz="1200" dirty="0">
                          <a:solidFill>
                            <a:schemeClr val="tx1"/>
                          </a:solidFill>
                          <a:effectLst/>
                        </a:rPr>
                        <a:t> 5</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682091"/>
                  </a:ext>
                </a:extLst>
              </a:tr>
              <a:tr h="273050">
                <a:tc>
                  <a:txBody>
                    <a:bodyPr/>
                    <a:lstStyle/>
                    <a:p>
                      <a:pPr marL="0" marR="0">
                        <a:lnSpc>
                          <a:spcPct val="107000"/>
                        </a:lnSpc>
                        <a:spcBef>
                          <a:spcPts val="0"/>
                        </a:spcBef>
                        <a:spcAft>
                          <a:spcPts val="0"/>
                        </a:spcAft>
                      </a:pPr>
                      <a:r>
                        <a:rPr lang="en-US" sz="1200" dirty="0" err="1">
                          <a:solidFill>
                            <a:schemeClr val="tx1"/>
                          </a:solidFill>
                          <a:effectLst/>
                        </a:rPr>
                        <a:t>İş</a:t>
                      </a:r>
                      <a:r>
                        <a:rPr lang="en-US" sz="1200" dirty="0">
                          <a:solidFill>
                            <a:schemeClr val="tx1"/>
                          </a:solidFill>
                          <a:effectLst/>
                        </a:rPr>
                        <a:t> </a:t>
                      </a:r>
                      <a:r>
                        <a:rPr lang="en-US" sz="1200" dirty="0" err="1">
                          <a:solidFill>
                            <a:schemeClr val="tx1"/>
                          </a:solidFill>
                          <a:effectLst/>
                        </a:rPr>
                        <a:t>Paketi</a:t>
                      </a:r>
                      <a:r>
                        <a:rPr lang="tr-TR" sz="1200" dirty="0">
                          <a:solidFill>
                            <a:schemeClr val="tx1"/>
                          </a:solidFill>
                          <a:effectLst/>
                        </a:rPr>
                        <a:t> 6</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r>
                        <a:rPr lang="tr-TR" sz="1200" dirty="0">
                          <a:solidFill>
                            <a:schemeClr val="tx1"/>
                          </a:solidFill>
                          <a:effectLst/>
                        </a:rPr>
                        <a:t> </a:t>
                      </a: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nSpc>
                          <a:spcPct val="107000"/>
                        </a:lnSpc>
                        <a:spcBef>
                          <a:spcPts val="0"/>
                        </a:spcBef>
                        <a:spcAft>
                          <a:spcPts val="0"/>
                        </a:spcAft>
                      </a:pPr>
                      <a:endParaRPr lang="en-US"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17233421"/>
                  </a:ext>
                </a:extLst>
              </a:tr>
            </a:tbl>
          </a:graphicData>
        </a:graphic>
      </p:graphicFrame>
    </p:spTree>
    <p:extLst>
      <p:ext uri="{BB962C8B-B14F-4D97-AF65-F5344CB8AC3E}">
        <p14:creationId xmlns:p14="http://schemas.microsoft.com/office/powerpoint/2010/main" val="2212212116"/>
      </p:ext>
    </p:extLst>
  </p:cSld>
  <p:clrMapOvr>
    <a:masterClrMapping/>
  </p:clrMapOvr>
</p:sld>
</file>

<file path=ppt/theme/theme1.xml><?xml version="1.0" encoding="utf-8"?>
<a:theme xmlns:a="http://schemas.openxmlformats.org/drawingml/2006/main" name="Office Teması">
  <a:themeElements>
    <a:clrScheme name="Office Teması">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eması">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eması">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8520</TotalTime>
  <Words>1185</Words>
  <Application>Microsoft Office PowerPoint</Application>
  <PresentationFormat>Widescreen</PresentationFormat>
  <Paragraphs>366</Paragraphs>
  <Slides>19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Calibri Light</vt:lpstr>
      <vt:lpstr>Helvetica</vt:lpstr>
      <vt:lpstr>Helvetica Light</vt:lpstr>
      <vt:lpstr>Times New Roman</vt:lpstr>
      <vt:lpstr>Office Teması</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Microsoft Office Kullanıcısı</dc:creator>
  <cp:lastModifiedBy>Ecem Sümer</cp:lastModifiedBy>
  <cp:revision>128</cp:revision>
  <dcterms:created xsi:type="dcterms:W3CDTF">2016-12-06T09:19:29Z</dcterms:created>
  <dcterms:modified xsi:type="dcterms:W3CDTF">2025-01-20T19:49:05Z</dcterms:modified>
</cp:coreProperties>
</file>